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7" r:id="rId6"/>
    <p:sldId id="266" r:id="rId7"/>
    <p:sldId id="263" r:id="rId8"/>
    <p:sldId id="260" r:id="rId9"/>
    <p:sldId id="258" r:id="rId10"/>
    <p:sldId id="256" r:id="rId1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1AE"/>
    <a:srgbClr val="080808"/>
    <a:srgbClr val="E0D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A7B0F-B78F-41C3-9CBD-B122B82AA8D2}" v="46" dt="2023-10-08T16:58:47.880"/>
    <p1510:client id="{95F07C95-4D30-4472-AB39-40125090EE58}" v="52" dt="2023-10-08T15:34:37.251"/>
    <p1510:client id="{95FDB924-EF09-42EA-AC45-B294CE5DF2A8}" v="610" dt="2023-10-08T16:50:51.934"/>
    <p1510:client id="{97141775-C365-41B8-BF65-67240C5EC65A}" v="119" dt="2023-10-08T15:40:03.172"/>
    <p1510:client id="{C057B72C-5C52-46A7-B25B-EAD214EE7A1B}" v="199" dt="2023-10-08T18:09:19.811"/>
    <p1510:client id="{C75CD8BC-137A-40AB-923C-F03A3F535422}" v="167" dt="2023-10-08T14:22:53.120"/>
    <p1510:client id="{C92E9403-A547-487B-B7C8-1BADCE8DC7B9}" v="1007" dt="2023-10-08T18:08:47.118"/>
    <p1510:client id="{F261A8AE-962D-4E0A-B6B3-ED2F72E1047C}" v="5" dt="2023-10-08T13:23:5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hillcollective" userId="S::thompsonhillcollective_gmail.com#ext#@mytrine.onmicrosoft.com::9c626257-b1d2-46fe-b86b-7991484dc93a" providerId="AD" clId="Web-{97141775-C365-41B8-BF65-67240C5EC65A}"/>
    <pc:docChg chg="modSld">
      <pc:chgData name="thompsonhillcollective" userId="S::thompsonhillcollective_gmail.com#ext#@mytrine.onmicrosoft.com::9c626257-b1d2-46fe-b86b-7991484dc93a" providerId="AD" clId="Web-{97141775-C365-41B8-BF65-67240C5EC65A}" dt="2023-10-08T15:40:03.172" v="116" actId="1076"/>
      <pc:docMkLst>
        <pc:docMk/>
      </pc:docMkLst>
      <pc:sldChg chg="addSp modSp">
        <pc:chgData name="thompsonhillcollective" userId="S::thompsonhillcollective_gmail.com#ext#@mytrine.onmicrosoft.com::9c626257-b1d2-46fe-b86b-7991484dc93a" providerId="AD" clId="Web-{97141775-C365-41B8-BF65-67240C5EC65A}" dt="2023-10-08T15:40:03.172" v="116" actId="1076"/>
        <pc:sldMkLst>
          <pc:docMk/>
          <pc:sldMk cId="3689947833" sldId="262"/>
        </pc:sldMkLst>
        <pc:spChg chg="mod">
          <ac:chgData name="thompsonhillcollective" userId="S::thompsonhillcollective_gmail.com#ext#@mytrine.onmicrosoft.com::9c626257-b1d2-46fe-b86b-7991484dc93a" providerId="AD" clId="Web-{97141775-C365-41B8-BF65-67240C5EC65A}" dt="2023-10-08T15:39:17.263" v="107" actId="20577"/>
          <ac:spMkLst>
            <pc:docMk/>
            <pc:sldMk cId="3689947833" sldId="262"/>
            <ac:spMk id="5123" creationId="{00000000-0000-0000-0000-000000000000}"/>
          </ac:spMkLst>
        </pc:spChg>
        <pc:picChg chg="add mod">
          <ac:chgData name="thompsonhillcollective" userId="S::thompsonhillcollective_gmail.com#ext#@mytrine.onmicrosoft.com::9c626257-b1d2-46fe-b86b-7991484dc93a" providerId="AD" clId="Web-{97141775-C365-41B8-BF65-67240C5EC65A}" dt="2023-10-08T15:39:57.828" v="115" actId="1076"/>
          <ac:picMkLst>
            <pc:docMk/>
            <pc:sldMk cId="3689947833" sldId="262"/>
            <ac:picMk id="2" creationId="{4EAB23B8-6F09-DAC8-CBC9-32D43D03E6A2}"/>
          </ac:picMkLst>
        </pc:picChg>
        <pc:picChg chg="add mod">
          <ac:chgData name="thompsonhillcollective" userId="S::thompsonhillcollective_gmail.com#ext#@mytrine.onmicrosoft.com::9c626257-b1d2-46fe-b86b-7991484dc93a" providerId="AD" clId="Web-{97141775-C365-41B8-BF65-67240C5EC65A}" dt="2023-10-08T15:40:03.172" v="116" actId="1076"/>
          <ac:picMkLst>
            <pc:docMk/>
            <pc:sldMk cId="3689947833" sldId="262"/>
            <ac:picMk id="3" creationId="{1A3CEF58-33DB-8874-3338-9D04633140BA}"/>
          </ac:picMkLst>
        </pc:picChg>
      </pc:sldChg>
    </pc:docChg>
  </pc:docChgLst>
  <pc:docChgLst>
    <pc:chgData name="Thompson II, Joseph" userId="S::thompsonj@trine.edu::e79ef489-4cc1-4c13-a41d-7d5ab4fd90f9" providerId="AD" clId="Web-{217A7B0F-B78F-41C3-9CBD-B122B82AA8D2}"/>
    <pc:docChg chg="modSld">
      <pc:chgData name="Thompson II, Joseph" userId="S::thompsonj@trine.edu::e79ef489-4cc1-4c13-a41d-7d5ab4fd90f9" providerId="AD" clId="Web-{217A7B0F-B78F-41C3-9CBD-B122B82AA8D2}" dt="2023-10-08T16:58:47.880" v="44" actId="20577"/>
      <pc:docMkLst>
        <pc:docMk/>
      </pc:docMkLst>
      <pc:sldChg chg="modSp">
        <pc:chgData name="Thompson II, Joseph" userId="S::thompsonj@trine.edu::e79ef489-4cc1-4c13-a41d-7d5ab4fd90f9" providerId="AD" clId="Web-{217A7B0F-B78F-41C3-9CBD-B122B82AA8D2}" dt="2023-10-08T16:58:47.880" v="44" actId="20577"/>
        <pc:sldMkLst>
          <pc:docMk/>
          <pc:sldMk cId="3689947833" sldId="262"/>
        </pc:sldMkLst>
        <pc:spChg chg="mod">
          <ac:chgData name="Thompson II, Joseph" userId="S::thompsonj@trine.edu::e79ef489-4cc1-4c13-a41d-7d5ab4fd90f9" providerId="AD" clId="Web-{217A7B0F-B78F-41C3-9CBD-B122B82AA8D2}" dt="2023-10-08T16:55:14.255" v="6" actId="20577"/>
          <ac:spMkLst>
            <pc:docMk/>
            <pc:sldMk cId="3689947833" sldId="262"/>
            <ac:spMk id="5122" creationId="{00000000-0000-0000-0000-000000000000}"/>
          </ac:spMkLst>
        </pc:spChg>
        <pc:spChg chg="mod">
          <ac:chgData name="Thompson II, Joseph" userId="S::thompsonj@trine.edu::e79ef489-4cc1-4c13-a41d-7d5ab4fd90f9" providerId="AD" clId="Web-{217A7B0F-B78F-41C3-9CBD-B122B82AA8D2}" dt="2023-10-08T16:58:47.880" v="44" actId="20577"/>
          <ac:spMkLst>
            <pc:docMk/>
            <pc:sldMk cId="3689947833" sldId="262"/>
            <ac:spMk id="5123" creationId="{00000000-0000-0000-0000-000000000000}"/>
          </ac:spMkLst>
        </pc:spChg>
        <pc:picChg chg="mod">
          <ac:chgData name="Thompson II, Joseph" userId="S::thompsonj@trine.edu::e79ef489-4cc1-4c13-a41d-7d5ab4fd90f9" providerId="AD" clId="Web-{217A7B0F-B78F-41C3-9CBD-B122B82AA8D2}" dt="2023-10-08T16:58:35.379" v="42" actId="1076"/>
          <ac:picMkLst>
            <pc:docMk/>
            <pc:sldMk cId="3689947833" sldId="262"/>
            <ac:picMk id="4" creationId="{A914A753-086A-792B-6A65-C4560360567E}"/>
          </ac:picMkLst>
        </pc:picChg>
      </pc:sldChg>
    </pc:docChg>
  </pc:docChgLst>
  <pc:docChgLst>
    <pc:chgData name="Thompson II, Joseph" userId="S::thompsonj@trine.edu::e79ef489-4cc1-4c13-a41d-7d5ab4fd90f9" providerId="AD" clId="Web-{C92E9403-A547-487B-B7C8-1BADCE8DC7B9}"/>
    <pc:docChg chg="addSld delSld modSld sldOrd">
      <pc:chgData name="Thompson II, Joseph" userId="S::thompsonj@trine.edu::e79ef489-4cc1-4c13-a41d-7d5ab4fd90f9" providerId="AD" clId="Web-{C92E9403-A547-487B-B7C8-1BADCE8DC7B9}" dt="2023-10-08T18:08:47.118" v="660"/>
      <pc:docMkLst>
        <pc:docMk/>
      </pc:docMkLst>
      <pc:sldChg chg="addSp modSp ord">
        <pc:chgData name="Thompson II, Joseph" userId="S::thompsonj@trine.edu::e79ef489-4cc1-4c13-a41d-7d5ab4fd90f9" providerId="AD" clId="Web-{C92E9403-A547-487B-B7C8-1BADCE8DC7B9}" dt="2023-10-08T18:08:47.118" v="660"/>
        <pc:sldMkLst>
          <pc:docMk/>
          <pc:sldMk cId="0" sldId="256"/>
        </pc:sldMkLst>
        <pc:spChg chg="add mod">
          <ac:chgData name="Thompson II, Joseph" userId="S::thompsonj@trine.edu::e79ef489-4cc1-4c13-a41d-7d5ab4fd90f9" providerId="AD" clId="Web-{C92E9403-A547-487B-B7C8-1BADCE8DC7B9}" dt="2023-10-08T18:08:02.117" v="659" actId="14100"/>
          <ac:spMkLst>
            <pc:docMk/>
            <pc:sldMk cId="0" sldId="256"/>
            <ac:spMk id="3" creationId="{1330C542-627B-C70F-29A7-1F657DA512D5}"/>
          </ac:spMkLst>
        </pc:spChg>
      </pc:sldChg>
      <pc:sldChg chg="addSp modSp">
        <pc:chgData name="Thompson II, Joseph" userId="S::thompsonj@trine.edu::e79ef489-4cc1-4c13-a41d-7d5ab4fd90f9" providerId="AD" clId="Web-{C92E9403-A547-487B-B7C8-1BADCE8DC7B9}" dt="2023-10-08T17:58:42.283" v="588" actId="20577"/>
        <pc:sldMkLst>
          <pc:docMk/>
          <pc:sldMk cId="0" sldId="257"/>
        </pc:sldMkLst>
        <pc:spChg chg="add mod">
          <ac:chgData name="Thompson II, Joseph" userId="S::thompsonj@trine.edu::e79ef489-4cc1-4c13-a41d-7d5ab4fd90f9" providerId="AD" clId="Web-{C92E9403-A547-487B-B7C8-1BADCE8DC7B9}" dt="2023-10-08T17:58:06.142" v="574" actId="14100"/>
          <ac:spMkLst>
            <pc:docMk/>
            <pc:sldMk cId="0" sldId="257"/>
            <ac:spMk id="4" creationId="{8FC3039C-BF52-EB3B-5152-2EBB8B7E50BF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58:42.283" v="588" actId="20577"/>
          <ac:spMkLst>
            <pc:docMk/>
            <pc:sldMk cId="0" sldId="257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21:44.964" v="122" actId="1076"/>
          <ac:spMkLst>
            <pc:docMk/>
            <pc:sldMk cId="0" sldId="257"/>
            <ac:spMk id="36867" creationId="{00000000-0000-0000-0000-000000000000}"/>
          </ac:spMkLst>
        </pc:spChg>
        <pc:picChg chg="mod modCrop">
          <ac:chgData name="Thompson II, Joseph" userId="S::thompsonj@trine.edu::e79ef489-4cc1-4c13-a41d-7d5ab4fd90f9" providerId="AD" clId="Web-{C92E9403-A547-487B-B7C8-1BADCE8DC7B9}" dt="2023-10-08T17:24:21.563" v="129"/>
          <ac:picMkLst>
            <pc:docMk/>
            <pc:sldMk cId="0" sldId="257"/>
            <ac:picMk id="3" creationId="{BCFD70AB-1572-9378-74EB-E9C6923242AD}"/>
          </ac:picMkLst>
        </pc:picChg>
        <pc:picChg chg="mod">
          <ac:chgData name="Thompson II, Joseph" userId="S::thompsonj@trine.edu::e79ef489-4cc1-4c13-a41d-7d5ab4fd90f9" providerId="AD" clId="Web-{C92E9403-A547-487B-B7C8-1BADCE8DC7B9}" dt="2023-10-08T17:43:53.038" v="278" actId="14100"/>
          <ac:picMkLst>
            <pc:docMk/>
            <pc:sldMk cId="0" sldId="257"/>
            <ac:picMk id="9" creationId="{4CBA7B2D-FDA8-4959-432C-8B677796BB8D}"/>
          </ac:picMkLst>
        </pc:picChg>
      </pc:sldChg>
      <pc:sldChg chg="modSp ord">
        <pc:chgData name="Thompson II, Joseph" userId="S::thompsonj@trine.edu::e79ef489-4cc1-4c13-a41d-7d5ab4fd90f9" providerId="AD" clId="Web-{C92E9403-A547-487B-B7C8-1BADCE8DC7B9}" dt="2023-10-08T18:01:19.382" v="595" actId="20577"/>
        <pc:sldMkLst>
          <pc:docMk/>
          <pc:sldMk cId="0" sldId="258"/>
        </pc:sldMkLst>
        <pc:spChg chg="mod">
          <ac:chgData name="Thompson II, Joseph" userId="S::thompsonj@trine.edu::e79ef489-4cc1-4c13-a41d-7d5ab4fd90f9" providerId="AD" clId="Web-{C92E9403-A547-487B-B7C8-1BADCE8DC7B9}" dt="2023-10-08T18:01:19.382" v="595" actId="20577"/>
          <ac:spMkLst>
            <pc:docMk/>
            <pc:sldMk cId="0" sldId="258"/>
            <ac:spMk id="5122" creationId="{00000000-0000-0000-0000-000000000000}"/>
          </ac:spMkLst>
        </pc:spChg>
      </pc:sldChg>
      <pc:sldChg chg="del">
        <pc:chgData name="Thompson II, Joseph" userId="S::thompsonj@trine.edu::e79ef489-4cc1-4c13-a41d-7d5ab4fd90f9" providerId="AD" clId="Web-{C92E9403-A547-487B-B7C8-1BADCE8DC7B9}" dt="2023-10-08T18:01:37.757" v="598"/>
        <pc:sldMkLst>
          <pc:docMk/>
          <pc:sldMk cId="228623523" sldId="259"/>
        </pc:sldMkLst>
      </pc:sldChg>
      <pc:sldChg chg="addSp delSp modSp">
        <pc:chgData name="Thompson II, Joseph" userId="S::thompsonj@trine.edu::e79ef489-4cc1-4c13-a41d-7d5ab4fd90f9" providerId="AD" clId="Web-{C92E9403-A547-487B-B7C8-1BADCE8DC7B9}" dt="2023-10-08T17:56:22.873" v="546"/>
        <pc:sldMkLst>
          <pc:docMk/>
          <pc:sldMk cId="3377442758" sldId="260"/>
        </pc:sldMkLst>
        <pc:spChg chg="mod">
          <ac:chgData name="Thompson II, Joseph" userId="S::thompsonj@trine.edu::e79ef489-4cc1-4c13-a41d-7d5ab4fd90f9" providerId="AD" clId="Web-{C92E9403-A547-487B-B7C8-1BADCE8DC7B9}" dt="2023-10-08T17:05:21.169" v="20" actId="20577"/>
          <ac:spMkLst>
            <pc:docMk/>
            <pc:sldMk cId="3377442758" sldId="260"/>
            <ac:spMk id="3" creationId="{CE22897D-0B80-E1AA-EB52-87BE1F8FD1EA}"/>
          </ac:spMkLst>
        </pc:spChg>
        <pc:spChg chg="add mod">
          <ac:chgData name="Thompson II, Joseph" userId="S::thompsonj@trine.edu::e79ef489-4cc1-4c13-a41d-7d5ab4fd90f9" providerId="AD" clId="Web-{C92E9403-A547-487B-B7C8-1BADCE8DC7B9}" dt="2023-10-08T17:50:38.816" v="521" actId="20577"/>
          <ac:spMkLst>
            <pc:docMk/>
            <pc:sldMk cId="3377442758" sldId="260"/>
            <ac:spMk id="7" creationId="{D02C6FD8-D24B-53A2-D5B9-024BC9A7039B}"/>
          </ac:spMkLst>
        </pc:spChg>
        <pc:spChg chg="add mod">
          <ac:chgData name="Thompson II, Joseph" userId="S::thompsonj@trine.edu::e79ef489-4cc1-4c13-a41d-7d5ab4fd90f9" providerId="AD" clId="Web-{C92E9403-A547-487B-B7C8-1BADCE8DC7B9}" dt="2023-10-08T17:51:34.646" v="530" actId="20577"/>
          <ac:spMkLst>
            <pc:docMk/>
            <pc:sldMk cId="3377442758" sldId="260"/>
            <ac:spMk id="8" creationId="{BC7F7428-BFA3-82C7-B18E-209BFA88F89E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55:24.949" v="541" actId="1076"/>
          <ac:spMkLst>
            <pc:docMk/>
            <pc:sldMk cId="3377442758" sldId="260"/>
            <ac:spMk id="4098" creationId="{00000000-0000-0000-0000-000000000000}"/>
          </ac:spMkLst>
        </pc:spChg>
        <pc:picChg chg="del mod ord">
          <ac:chgData name="Thompson II, Joseph" userId="S::thompsonj@trine.edu::e79ef489-4cc1-4c13-a41d-7d5ab4fd90f9" providerId="AD" clId="Web-{C92E9403-A547-487B-B7C8-1BADCE8DC7B9}" dt="2023-10-08T17:55:58.716" v="544"/>
          <ac:picMkLst>
            <pc:docMk/>
            <pc:sldMk cId="3377442758" sldId="260"/>
            <ac:picMk id="2" creationId="{35744C29-7149-564E-5B46-F92609C65DFF}"/>
          </ac:picMkLst>
        </pc:picChg>
        <pc:picChg chg="add mod ord">
          <ac:chgData name="Thompson II, Joseph" userId="S::thompsonj@trine.edu::e79ef489-4cc1-4c13-a41d-7d5ab4fd90f9" providerId="AD" clId="Web-{C92E9403-A547-487B-B7C8-1BADCE8DC7B9}" dt="2023-10-08T17:51:10.489" v="524" actId="1076"/>
          <ac:picMkLst>
            <pc:docMk/>
            <pc:sldMk cId="3377442758" sldId="260"/>
            <ac:picMk id="4" creationId="{CFC2EC19-DC7C-9529-7633-22A173EDAAA7}"/>
          </ac:picMkLst>
        </pc:picChg>
        <pc:picChg chg="add mod modCrop">
          <ac:chgData name="Thompson II, Joseph" userId="S::thompsonj@trine.edu::e79ef489-4cc1-4c13-a41d-7d5ab4fd90f9" providerId="AD" clId="Web-{C92E9403-A547-487B-B7C8-1BADCE8DC7B9}" dt="2023-10-08T17:51:17.879" v="527" actId="1076"/>
          <ac:picMkLst>
            <pc:docMk/>
            <pc:sldMk cId="3377442758" sldId="260"/>
            <ac:picMk id="5" creationId="{24FCA1D4-D2F8-AB28-83E3-A44F4F5FF4C2}"/>
          </ac:picMkLst>
        </pc:picChg>
        <pc:picChg chg="add mod">
          <ac:chgData name="Thompson II, Joseph" userId="S::thompsonj@trine.edu::e79ef489-4cc1-4c13-a41d-7d5ab4fd90f9" providerId="AD" clId="Web-{C92E9403-A547-487B-B7C8-1BADCE8DC7B9}" dt="2023-10-08T17:51:12.129" v="525" actId="1076"/>
          <ac:picMkLst>
            <pc:docMk/>
            <pc:sldMk cId="3377442758" sldId="260"/>
            <ac:picMk id="6" creationId="{9904186E-2772-2150-48A7-1BC41F54DF35}"/>
          </ac:picMkLst>
        </pc:picChg>
        <pc:picChg chg="add ord">
          <ac:chgData name="Thompson II, Joseph" userId="S::thompsonj@trine.edu::e79ef489-4cc1-4c13-a41d-7d5ab4fd90f9" providerId="AD" clId="Web-{C92E9403-A547-487B-B7C8-1BADCE8DC7B9}" dt="2023-10-08T17:56:22.873" v="546"/>
          <ac:picMkLst>
            <pc:docMk/>
            <pc:sldMk cId="3377442758" sldId="260"/>
            <ac:picMk id="10" creationId="{73A28D75-6908-7A66-842A-9DF848630616}"/>
          </ac:picMkLst>
        </pc:picChg>
      </pc:sldChg>
      <pc:sldChg chg="modSp del ord">
        <pc:chgData name="Thompson II, Joseph" userId="S::thompsonj@trine.edu::e79ef489-4cc1-4c13-a41d-7d5ab4fd90f9" providerId="AD" clId="Web-{C92E9403-A547-487B-B7C8-1BADCE8DC7B9}" dt="2023-10-08T18:01:34.242" v="596"/>
        <pc:sldMkLst>
          <pc:docMk/>
          <pc:sldMk cId="3689947833" sldId="262"/>
        </pc:sldMkLst>
        <pc:spChg chg="mod">
          <ac:chgData name="Thompson II, Joseph" userId="S::thompsonj@trine.edu::e79ef489-4cc1-4c13-a41d-7d5ab4fd90f9" providerId="AD" clId="Web-{C92E9403-A547-487B-B7C8-1BADCE8DC7B9}" dt="2023-10-08T17:28:01.509" v="146" actId="20577"/>
          <ac:spMkLst>
            <pc:docMk/>
            <pc:sldMk cId="3689947833" sldId="262"/>
            <ac:spMk id="5123" creationId="{00000000-0000-0000-0000-000000000000}"/>
          </ac:spMkLst>
        </pc:spChg>
        <pc:picChg chg="mod">
          <ac:chgData name="Thompson II, Joseph" userId="S::thompsonj@trine.edu::e79ef489-4cc1-4c13-a41d-7d5ab4fd90f9" providerId="AD" clId="Web-{C92E9403-A547-487B-B7C8-1BADCE8DC7B9}" dt="2023-10-08T17:27:23.943" v="138" actId="14100"/>
          <ac:picMkLst>
            <pc:docMk/>
            <pc:sldMk cId="3689947833" sldId="262"/>
            <ac:picMk id="3" creationId="{1A3CEF58-33DB-8874-3338-9D04633140BA}"/>
          </ac:picMkLst>
        </pc:picChg>
        <pc:picChg chg="mod">
          <ac:chgData name="Thompson II, Joseph" userId="S::thompsonj@trine.edu::e79ef489-4cc1-4c13-a41d-7d5ab4fd90f9" providerId="AD" clId="Web-{C92E9403-A547-487B-B7C8-1BADCE8DC7B9}" dt="2023-10-08T17:27:19.787" v="137" actId="14100"/>
          <ac:picMkLst>
            <pc:docMk/>
            <pc:sldMk cId="3689947833" sldId="262"/>
            <ac:picMk id="4" creationId="{A914A753-086A-792B-6A65-C4560360567E}"/>
          </ac:picMkLst>
        </pc:picChg>
      </pc:sldChg>
      <pc:sldChg chg="addSp modSp ord">
        <pc:chgData name="Thompson II, Joseph" userId="S::thompsonj@trine.edu::e79ef489-4cc1-4c13-a41d-7d5ab4fd90f9" providerId="AD" clId="Web-{C92E9403-A547-487B-B7C8-1BADCE8DC7B9}" dt="2023-10-08T17:55:08.089" v="539" actId="1076"/>
        <pc:sldMkLst>
          <pc:docMk/>
          <pc:sldMk cId="2255691554" sldId="263"/>
        </pc:sldMkLst>
        <pc:spChg chg="add mod">
          <ac:chgData name="Thompson II, Joseph" userId="S::thompsonj@trine.edu::e79ef489-4cc1-4c13-a41d-7d5ab4fd90f9" providerId="AD" clId="Web-{C92E9403-A547-487B-B7C8-1BADCE8DC7B9}" dt="2023-10-08T17:42:52.099" v="241" actId="1076"/>
          <ac:spMkLst>
            <pc:docMk/>
            <pc:sldMk cId="2255691554" sldId="263"/>
            <ac:spMk id="2" creationId="{92A772DE-9CE8-8A18-7B9C-5B1BFEDC8FE2}"/>
          </ac:spMkLst>
        </pc:spChg>
        <pc:spChg chg="add mod">
          <ac:chgData name="Thompson II, Joseph" userId="S::thompsonj@trine.edu::e79ef489-4cc1-4c13-a41d-7d5ab4fd90f9" providerId="AD" clId="Web-{C92E9403-A547-487B-B7C8-1BADCE8DC7B9}" dt="2023-10-08T17:43:17.943" v="275" actId="20577"/>
          <ac:spMkLst>
            <pc:docMk/>
            <pc:sldMk cId="2255691554" sldId="263"/>
            <ac:spMk id="4" creationId="{1A6250B2-9CC9-C3A8-7E54-5E3A6AF29F7F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40:08.984" v="198" actId="20577"/>
          <ac:spMkLst>
            <pc:docMk/>
            <pc:sldMk cId="2255691554" sldId="263"/>
            <ac:spMk id="6" creationId="{F2A6307F-4CCD-1ED6-D3A6-60479ADC776B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55:08.089" v="539" actId="1076"/>
          <ac:spMkLst>
            <pc:docMk/>
            <pc:sldMk cId="2255691554" sldId="263"/>
            <ac:spMk id="4098" creationId="{00000000-0000-0000-0000-000000000000}"/>
          </ac:spMkLst>
        </pc:spChg>
        <pc:picChg chg="mod">
          <ac:chgData name="Thompson II, Joseph" userId="S::thompsonj@trine.edu::e79ef489-4cc1-4c13-a41d-7d5ab4fd90f9" providerId="AD" clId="Web-{C92E9403-A547-487B-B7C8-1BADCE8DC7B9}" dt="2023-10-08T17:43:24.584" v="276" actId="1076"/>
          <ac:picMkLst>
            <pc:docMk/>
            <pc:sldMk cId="2255691554" sldId="263"/>
            <ac:picMk id="3" creationId="{4C7B822A-C4B2-0A37-D2BD-4CF0F64DD0A5}"/>
          </ac:picMkLst>
        </pc:picChg>
        <pc:picChg chg="mod">
          <ac:chgData name="Thompson II, Joseph" userId="S::thompsonj@trine.edu::e79ef489-4cc1-4c13-a41d-7d5ab4fd90f9" providerId="AD" clId="Web-{C92E9403-A547-487B-B7C8-1BADCE8DC7B9}" dt="2023-10-08T17:37:02.151" v="180" actId="1076"/>
          <ac:picMkLst>
            <pc:docMk/>
            <pc:sldMk cId="2255691554" sldId="263"/>
            <ac:picMk id="5" creationId="{74E55EB8-25B7-DE40-96CD-AE49E8D43EE5}"/>
          </ac:picMkLst>
        </pc:picChg>
      </pc:sldChg>
      <pc:sldChg chg="del">
        <pc:chgData name="Thompson II, Joseph" userId="S::thompsonj@trine.edu::e79ef489-4cc1-4c13-a41d-7d5ab4fd90f9" providerId="AD" clId="Web-{C92E9403-A547-487B-B7C8-1BADCE8DC7B9}" dt="2023-10-08T18:01:36.085" v="597"/>
        <pc:sldMkLst>
          <pc:docMk/>
          <pc:sldMk cId="3877161852" sldId="264"/>
        </pc:sldMkLst>
      </pc:sldChg>
      <pc:sldChg chg="del">
        <pc:chgData name="Thompson II, Joseph" userId="S::thompsonj@trine.edu::e79ef489-4cc1-4c13-a41d-7d5ab4fd90f9" providerId="AD" clId="Web-{C92E9403-A547-487B-B7C8-1BADCE8DC7B9}" dt="2023-10-08T18:01:39.257" v="599"/>
        <pc:sldMkLst>
          <pc:docMk/>
          <pc:sldMk cId="235520748" sldId="265"/>
        </pc:sldMkLst>
      </pc:sldChg>
      <pc:sldChg chg="addSp modSp">
        <pc:chgData name="Thompson II, Joseph" userId="S::thompsonj@trine.edu::e79ef489-4cc1-4c13-a41d-7d5ab4fd90f9" providerId="AD" clId="Web-{C92E9403-A547-487B-B7C8-1BADCE8DC7B9}" dt="2023-10-08T17:54:58.214" v="538" actId="1076"/>
        <pc:sldMkLst>
          <pc:docMk/>
          <pc:sldMk cId="3264166539" sldId="266"/>
        </pc:sldMkLst>
        <pc:spChg chg="mod">
          <ac:chgData name="Thompson II, Joseph" userId="S::thompsonj@trine.edu::e79ef489-4cc1-4c13-a41d-7d5ab4fd90f9" providerId="AD" clId="Web-{C92E9403-A547-487B-B7C8-1BADCE8DC7B9}" dt="2023-10-08T17:54:58.214" v="538" actId="1076"/>
          <ac:spMkLst>
            <pc:docMk/>
            <pc:sldMk cId="3264166539" sldId="266"/>
            <ac:spMk id="9" creationId="{FF716E10-1C32-1625-B870-D0807829066B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14:12.451" v="73" actId="1076"/>
          <ac:spMkLst>
            <pc:docMk/>
            <pc:sldMk cId="3264166539" sldId="266"/>
            <ac:spMk id="11" creationId="{14FFAC33-71AD-6D10-F30D-6E19D36EAB54}"/>
          </ac:spMkLst>
        </pc:spChg>
        <pc:picChg chg="add mod ord">
          <ac:chgData name="Thompson II, Joseph" userId="S::thompsonj@trine.edu::e79ef489-4cc1-4c13-a41d-7d5ab4fd90f9" providerId="AD" clId="Web-{C92E9403-A547-487B-B7C8-1BADCE8DC7B9}" dt="2023-10-08T17:54:54.089" v="537" actId="1076"/>
          <ac:picMkLst>
            <pc:docMk/>
            <pc:sldMk cId="3264166539" sldId="266"/>
            <ac:picMk id="2" creationId="{32600B2B-529A-1FEB-3282-49FF523742BC}"/>
          </ac:picMkLst>
        </pc:picChg>
      </pc:sldChg>
      <pc:sldChg chg="modSp">
        <pc:chgData name="Thompson II, Joseph" userId="S::thompsonj@trine.edu::e79ef489-4cc1-4c13-a41d-7d5ab4fd90f9" providerId="AD" clId="Web-{C92E9403-A547-487B-B7C8-1BADCE8DC7B9}" dt="2023-10-08T17:56:49.796" v="548" actId="1076"/>
        <pc:sldMkLst>
          <pc:docMk/>
          <pc:sldMk cId="3100925434" sldId="267"/>
        </pc:sldMkLst>
        <pc:spChg chg="mod">
          <ac:chgData name="Thompson II, Joseph" userId="S::thompsonj@trine.edu::e79ef489-4cc1-4c13-a41d-7d5ab4fd90f9" providerId="AD" clId="Web-{C92E9403-A547-487B-B7C8-1BADCE8DC7B9}" dt="2023-10-08T17:56:49.796" v="548" actId="1076"/>
          <ac:spMkLst>
            <pc:docMk/>
            <pc:sldMk cId="3100925434" sldId="267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C92E9403-A547-487B-B7C8-1BADCE8DC7B9}" dt="2023-10-08T17:14:28.076" v="74" actId="1076"/>
          <ac:spMkLst>
            <pc:docMk/>
            <pc:sldMk cId="3100925434" sldId="267"/>
            <ac:spMk id="36867" creationId="{00000000-0000-0000-0000-000000000000}"/>
          </ac:spMkLst>
        </pc:spChg>
        <pc:picChg chg="mod">
          <ac:chgData name="Thompson II, Joseph" userId="S::thompsonj@trine.edu::e79ef489-4cc1-4c13-a41d-7d5ab4fd90f9" providerId="AD" clId="Web-{C92E9403-A547-487B-B7C8-1BADCE8DC7B9}" dt="2023-10-08T17:56:41.764" v="547" actId="1076"/>
          <ac:picMkLst>
            <pc:docMk/>
            <pc:sldMk cId="3100925434" sldId="267"/>
            <ac:picMk id="2" creationId="{9288B604-CC3B-486D-4B43-AE77CCED0314}"/>
          </ac:picMkLst>
        </pc:picChg>
        <pc:picChg chg="mod">
          <ac:chgData name="Thompson II, Joseph" userId="S::thompsonj@trine.edu::e79ef489-4cc1-4c13-a41d-7d5ab4fd90f9" providerId="AD" clId="Web-{C92E9403-A547-487B-B7C8-1BADCE8DC7B9}" dt="2023-10-08T17:44:13.210" v="279" actId="14100"/>
          <ac:picMkLst>
            <pc:docMk/>
            <pc:sldMk cId="3100925434" sldId="267"/>
            <ac:picMk id="3" creationId="{DB5B2ABD-B786-84C0-5D24-1043A23C8BB4}"/>
          </ac:picMkLst>
        </pc:picChg>
      </pc:sldChg>
      <pc:sldChg chg="add del replId">
        <pc:chgData name="Thompson II, Joseph" userId="S::thompsonj@trine.edu::e79ef489-4cc1-4c13-a41d-7d5ab4fd90f9" providerId="AD" clId="Web-{C92E9403-A547-487B-B7C8-1BADCE8DC7B9}" dt="2023-10-08T18:01:41.586" v="600"/>
        <pc:sldMkLst>
          <pc:docMk/>
          <pc:sldMk cId="872639062" sldId="268"/>
        </pc:sldMkLst>
      </pc:sldChg>
    </pc:docChg>
  </pc:docChgLst>
  <pc:docChgLst>
    <pc:chgData name="thompsonhillcollective" userId="S::thompsonhillcollective_gmail.com#ext#@mytrine.onmicrosoft.com::9c626257-b1d2-46fe-b86b-7991484dc93a" providerId="AD" clId="Web-{95F07C95-4D30-4472-AB39-40125090EE58}"/>
    <pc:docChg chg="modSld">
      <pc:chgData name="thompsonhillcollective" userId="S::thompsonhillcollective_gmail.com#ext#@mytrine.onmicrosoft.com::9c626257-b1d2-46fe-b86b-7991484dc93a" providerId="AD" clId="Web-{95F07C95-4D30-4472-AB39-40125090EE58}" dt="2023-10-08T15:34:37.251" v="51" actId="20577"/>
      <pc:docMkLst>
        <pc:docMk/>
      </pc:docMkLst>
      <pc:sldChg chg="delSp modSp">
        <pc:chgData name="thompsonhillcollective" userId="S::thompsonhillcollective_gmail.com#ext#@mytrine.onmicrosoft.com::9c626257-b1d2-46fe-b86b-7991484dc93a" providerId="AD" clId="Web-{95F07C95-4D30-4472-AB39-40125090EE58}" dt="2023-10-08T15:23:39.455" v="50" actId="1076"/>
        <pc:sldMkLst>
          <pc:docMk/>
          <pc:sldMk cId="0" sldId="257"/>
        </pc:sldMkLst>
        <pc:spChg chg="del mod">
          <ac:chgData name="thompsonhillcollective" userId="S::thompsonhillcollective_gmail.com#ext#@mytrine.onmicrosoft.com::9c626257-b1d2-46fe-b86b-7991484dc93a" providerId="AD" clId="Web-{95F07C95-4D30-4472-AB39-40125090EE58}" dt="2023-10-08T15:23:02.485" v="48"/>
          <ac:spMkLst>
            <pc:docMk/>
            <pc:sldMk cId="0" sldId="257"/>
            <ac:spMk id="3" creationId="{386A5C11-CD87-472F-3358-CAE1B3224AD6}"/>
          </ac:spMkLst>
        </pc:spChg>
        <pc:spChg chg="mod">
          <ac:chgData name="thompsonhillcollective" userId="S::thompsonhillcollective_gmail.com#ext#@mytrine.onmicrosoft.com::9c626257-b1d2-46fe-b86b-7991484dc93a" providerId="AD" clId="Web-{95F07C95-4D30-4472-AB39-40125090EE58}" dt="2023-10-08T15:23:39.455" v="50" actId="1076"/>
          <ac:spMkLst>
            <pc:docMk/>
            <pc:sldMk cId="0" sldId="257"/>
            <ac:spMk id="4098" creationId="{00000000-0000-0000-0000-000000000000}"/>
          </ac:spMkLst>
        </pc:spChg>
      </pc:sldChg>
      <pc:sldChg chg="modSp">
        <pc:chgData name="thompsonhillcollective" userId="S::thompsonhillcollective_gmail.com#ext#@mytrine.onmicrosoft.com::9c626257-b1d2-46fe-b86b-7991484dc93a" providerId="AD" clId="Web-{95F07C95-4D30-4472-AB39-40125090EE58}" dt="2023-10-08T15:09:53.139" v="7" actId="20577"/>
        <pc:sldMkLst>
          <pc:docMk/>
          <pc:sldMk cId="228623523" sldId="259"/>
        </pc:sldMkLst>
        <pc:spChg chg="mod">
          <ac:chgData name="thompsonhillcollective" userId="S::thompsonhillcollective_gmail.com#ext#@mytrine.onmicrosoft.com::9c626257-b1d2-46fe-b86b-7991484dc93a" providerId="AD" clId="Web-{95F07C95-4D30-4472-AB39-40125090EE58}" dt="2023-10-08T15:09:53.139" v="7" actId="20577"/>
          <ac:spMkLst>
            <pc:docMk/>
            <pc:sldMk cId="228623523" sldId="259"/>
            <ac:spMk id="36867" creationId="{00000000-0000-0000-0000-000000000000}"/>
          </ac:spMkLst>
        </pc:spChg>
      </pc:sldChg>
      <pc:sldChg chg="modSp">
        <pc:chgData name="thompsonhillcollective" userId="S::thompsonhillcollective_gmail.com#ext#@mytrine.onmicrosoft.com::9c626257-b1d2-46fe-b86b-7991484dc93a" providerId="AD" clId="Web-{95F07C95-4D30-4472-AB39-40125090EE58}" dt="2023-10-08T15:34:37.251" v="51" actId="20577"/>
        <pc:sldMkLst>
          <pc:docMk/>
          <pc:sldMk cId="3689947833" sldId="262"/>
        </pc:sldMkLst>
        <pc:spChg chg="mod">
          <ac:chgData name="thompsonhillcollective" userId="S::thompsonhillcollective_gmail.com#ext#@mytrine.onmicrosoft.com::9c626257-b1d2-46fe-b86b-7991484dc93a" providerId="AD" clId="Web-{95F07C95-4D30-4472-AB39-40125090EE58}" dt="2023-10-08T15:34:37.251" v="51" actId="20577"/>
          <ac:spMkLst>
            <pc:docMk/>
            <pc:sldMk cId="3689947833" sldId="262"/>
            <ac:spMk id="5123" creationId="{00000000-0000-0000-0000-000000000000}"/>
          </ac:spMkLst>
        </pc:spChg>
      </pc:sldChg>
      <pc:sldChg chg="modSp">
        <pc:chgData name="thompsonhillcollective" userId="S::thompsonhillcollective_gmail.com#ext#@mytrine.onmicrosoft.com::9c626257-b1d2-46fe-b86b-7991484dc93a" providerId="AD" clId="Web-{95F07C95-4D30-4472-AB39-40125090EE58}" dt="2023-10-08T15:10:37.843" v="15" actId="14100"/>
        <pc:sldMkLst>
          <pc:docMk/>
          <pc:sldMk cId="235520748" sldId="265"/>
        </pc:sldMkLst>
        <pc:picChg chg="mod">
          <ac:chgData name="thompsonhillcollective" userId="S::thompsonhillcollective_gmail.com#ext#@mytrine.onmicrosoft.com::9c626257-b1d2-46fe-b86b-7991484dc93a" providerId="AD" clId="Web-{95F07C95-4D30-4472-AB39-40125090EE58}" dt="2023-10-08T15:10:37.843" v="15" actId="14100"/>
          <ac:picMkLst>
            <pc:docMk/>
            <pc:sldMk cId="235520748" sldId="265"/>
            <ac:picMk id="4" creationId="{0E91E11B-CC59-63B6-E78B-B1C0F08B18A9}"/>
          </ac:picMkLst>
        </pc:picChg>
        <pc:picChg chg="mod">
          <ac:chgData name="thompsonhillcollective" userId="S::thompsonhillcollective_gmail.com#ext#@mytrine.onmicrosoft.com::9c626257-b1d2-46fe-b86b-7991484dc93a" providerId="AD" clId="Web-{95F07C95-4D30-4472-AB39-40125090EE58}" dt="2023-10-08T15:10:37.015" v="14" actId="14100"/>
          <ac:picMkLst>
            <pc:docMk/>
            <pc:sldMk cId="235520748" sldId="265"/>
            <ac:picMk id="5" creationId="{DD0FEC59-0183-BE2F-AB44-C36786954326}"/>
          </ac:picMkLst>
        </pc:picChg>
        <pc:picChg chg="mod">
          <ac:chgData name="thompsonhillcollective" userId="S::thompsonhillcollective_gmail.com#ext#@mytrine.onmicrosoft.com::9c626257-b1d2-46fe-b86b-7991484dc93a" providerId="AD" clId="Web-{95F07C95-4D30-4472-AB39-40125090EE58}" dt="2023-10-08T15:10:36.265" v="13" actId="14100"/>
          <ac:picMkLst>
            <pc:docMk/>
            <pc:sldMk cId="235520748" sldId="265"/>
            <ac:picMk id="7" creationId="{7C47C641-BF7A-A119-1E06-3DD631306BF2}"/>
          </ac:picMkLst>
        </pc:picChg>
      </pc:sldChg>
      <pc:sldChg chg="modSp">
        <pc:chgData name="thompsonhillcollective" userId="S::thompsonhillcollective_gmail.com#ext#@mytrine.onmicrosoft.com::9c626257-b1d2-46fe-b86b-7991484dc93a" providerId="AD" clId="Web-{95F07C95-4D30-4472-AB39-40125090EE58}" dt="2023-10-08T15:18:50.870" v="29" actId="20577"/>
        <pc:sldMkLst>
          <pc:docMk/>
          <pc:sldMk cId="3264166539" sldId="266"/>
        </pc:sldMkLst>
        <pc:spChg chg="mod">
          <ac:chgData name="thompsonhillcollective" userId="S::thompsonhillcollective_gmail.com#ext#@mytrine.onmicrosoft.com::9c626257-b1d2-46fe-b86b-7991484dc93a" providerId="AD" clId="Web-{95F07C95-4D30-4472-AB39-40125090EE58}" dt="2023-10-08T15:18:50.870" v="29" actId="20577"/>
          <ac:spMkLst>
            <pc:docMk/>
            <pc:sldMk cId="3264166539" sldId="266"/>
            <ac:spMk id="11" creationId="{14FFAC33-71AD-6D10-F30D-6E19D36EAB54}"/>
          </ac:spMkLst>
        </pc:spChg>
      </pc:sldChg>
    </pc:docChg>
  </pc:docChgLst>
  <pc:docChgLst>
    <pc:chgData name="thompsonhillcollective" userId="S::thompsonhillcollective_gmail.com#ext#@mytrine.onmicrosoft.com::9c626257-b1d2-46fe-b86b-7991484dc93a" providerId="AD" clId="Web-{C057B72C-5C52-46A7-B25B-EAD214EE7A1B}"/>
    <pc:docChg chg="modSld">
      <pc:chgData name="thompsonhillcollective" userId="S::thompsonhillcollective_gmail.com#ext#@mytrine.onmicrosoft.com::9c626257-b1d2-46fe-b86b-7991484dc93a" providerId="AD" clId="Web-{C057B72C-5C52-46A7-B25B-EAD214EE7A1B}" dt="2023-10-08T18:08:24.184" v="168" actId="20577"/>
      <pc:docMkLst>
        <pc:docMk/>
      </pc:docMkLst>
      <pc:sldChg chg="addSp delSp modSp">
        <pc:chgData name="thompsonhillcollective" userId="S::thompsonhillcollective_gmail.com#ext#@mytrine.onmicrosoft.com::9c626257-b1d2-46fe-b86b-7991484dc93a" providerId="AD" clId="Web-{C057B72C-5C52-46A7-B25B-EAD214EE7A1B}" dt="2023-10-08T17:16:38.510" v="85" actId="1076"/>
        <pc:sldMkLst>
          <pc:docMk/>
          <pc:sldMk cId="0" sldId="257"/>
        </pc:sldMkLst>
        <pc:spChg chg="add del mod">
          <ac:chgData name="thompsonhillcollective" userId="S::thompsonhillcollective_gmail.com#ext#@mytrine.onmicrosoft.com::9c626257-b1d2-46fe-b86b-7991484dc93a" providerId="AD" clId="Web-{C057B72C-5C52-46A7-B25B-EAD214EE7A1B}" dt="2023-10-08T17:08:57.009" v="77"/>
          <ac:spMkLst>
            <pc:docMk/>
            <pc:sldMk cId="0" sldId="257"/>
            <ac:spMk id="5" creationId="{AC702874-4015-D036-1C14-ECD6FB4430C5}"/>
          </ac:spMkLst>
        </pc:spChg>
        <pc:spChg chg="mod">
          <ac:chgData name="thompsonhillcollective" userId="S::thompsonhillcollective_gmail.com#ext#@mytrine.onmicrosoft.com::9c626257-b1d2-46fe-b86b-7991484dc93a" providerId="AD" clId="Web-{C057B72C-5C52-46A7-B25B-EAD214EE7A1B}" dt="2023-10-08T17:16:38.510" v="85" actId="1076"/>
          <ac:spMkLst>
            <pc:docMk/>
            <pc:sldMk cId="0" sldId="257"/>
            <ac:spMk id="4098" creationId="{00000000-0000-0000-0000-000000000000}"/>
          </ac:spMkLst>
        </pc:spChg>
        <pc:spChg chg="mod">
          <ac:chgData name="thompsonhillcollective" userId="S::thompsonhillcollective_gmail.com#ext#@mytrine.onmicrosoft.com::9c626257-b1d2-46fe-b86b-7991484dc93a" providerId="AD" clId="Web-{C057B72C-5C52-46A7-B25B-EAD214EE7A1B}" dt="2023-10-08T17:01:56.713" v="71" actId="20577"/>
          <ac:spMkLst>
            <pc:docMk/>
            <pc:sldMk cId="0" sldId="257"/>
            <ac:spMk id="36867" creationId="{00000000-0000-0000-0000-000000000000}"/>
          </ac:spMkLst>
        </pc:spChg>
        <pc:picChg chg="del mod">
          <ac:chgData name="thompsonhillcollective" userId="S::thompsonhillcollective_gmail.com#ext#@mytrine.onmicrosoft.com::9c626257-b1d2-46fe-b86b-7991484dc93a" providerId="AD" clId="Web-{C057B72C-5C52-46A7-B25B-EAD214EE7A1B}" dt="2023-10-08T17:08:22.524" v="75"/>
          <ac:picMkLst>
            <pc:docMk/>
            <pc:sldMk cId="0" sldId="257"/>
            <ac:picMk id="2" creationId="{C655EFDE-B7AA-F1E0-99C2-0898D1338D32}"/>
          </ac:picMkLst>
        </pc:picChg>
        <pc:picChg chg="add mod">
          <ac:chgData name="thompsonhillcollective" userId="S::thompsonhillcollective_gmail.com#ext#@mytrine.onmicrosoft.com::9c626257-b1d2-46fe-b86b-7991484dc93a" providerId="AD" clId="Web-{C057B72C-5C52-46A7-B25B-EAD214EE7A1B}" dt="2023-10-08T17:09:05.072" v="79" actId="14100"/>
          <ac:picMkLst>
            <pc:docMk/>
            <pc:sldMk cId="0" sldId="257"/>
            <ac:picMk id="3" creationId="{BCFD70AB-1572-9378-74EB-E9C6923242AD}"/>
          </ac:picMkLst>
        </pc:picChg>
        <pc:picChg chg="add ord">
          <ac:chgData name="thompsonhillcollective" userId="S::thompsonhillcollective_gmail.com#ext#@mytrine.onmicrosoft.com::9c626257-b1d2-46fe-b86b-7991484dc93a" providerId="AD" clId="Web-{C057B72C-5C52-46A7-B25B-EAD214EE7A1B}" dt="2023-10-08T17:15:39.977" v="81"/>
          <ac:picMkLst>
            <pc:docMk/>
            <pc:sldMk cId="0" sldId="257"/>
            <ac:picMk id="7" creationId="{FE118C48-64A9-F982-20CF-37451F246E0F}"/>
          </ac:picMkLst>
        </pc:picChg>
        <pc:picChg chg="add">
          <ac:chgData name="thompsonhillcollective" userId="S::thompsonhillcollective_gmail.com#ext#@mytrine.onmicrosoft.com::9c626257-b1d2-46fe-b86b-7991484dc93a" providerId="AD" clId="Web-{C057B72C-5C52-46A7-B25B-EAD214EE7A1B}" dt="2023-10-08T17:15:55.368" v="82"/>
          <ac:picMkLst>
            <pc:docMk/>
            <pc:sldMk cId="0" sldId="257"/>
            <ac:picMk id="9" creationId="{4CBA7B2D-FDA8-4959-432C-8B677796BB8D}"/>
          </ac:picMkLst>
        </pc:picChg>
      </pc:sldChg>
      <pc:sldChg chg="modSp">
        <pc:chgData name="thompsonhillcollective" userId="S::thompsonhillcollective_gmail.com#ext#@mytrine.onmicrosoft.com::9c626257-b1d2-46fe-b86b-7991484dc93a" providerId="AD" clId="Web-{C057B72C-5C52-46A7-B25B-EAD214EE7A1B}" dt="2023-10-08T18:08:24.184" v="168" actId="20577"/>
        <pc:sldMkLst>
          <pc:docMk/>
          <pc:sldMk cId="0" sldId="258"/>
        </pc:sldMkLst>
        <pc:spChg chg="mod">
          <ac:chgData name="thompsonhillcollective" userId="S::thompsonhillcollective_gmail.com#ext#@mytrine.onmicrosoft.com::9c626257-b1d2-46fe-b86b-7991484dc93a" providerId="AD" clId="Web-{C057B72C-5C52-46A7-B25B-EAD214EE7A1B}" dt="2023-10-08T18:08:24.184" v="168" actId="20577"/>
          <ac:spMkLst>
            <pc:docMk/>
            <pc:sldMk cId="0" sldId="258"/>
            <ac:spMk id="5123" creationId="{00000000-0000-0000-0000-000000000000}"/>
          </ac:spMkLst>
        </pc:spChg>
      </pc:sldChg>
      <pc:sldChg chg="addSp delSp modSp">
        <pc:chgData name="thompsonhillcollective" userId="S::thompsonhillcollective_gmail.com#ext#@mytrine.onmicrosoft.com::9c626257-b1d2-46fe-b86b-7991484dc93a" providerId="AD" clId="Web-{C057B72C-5C52-46A7-B25B-EAD214EE7A1B}" dt="2023-10-08T15:45:06.283" v="62" actId="20577"/>
        <pc:sldMkLst>
          <pc:docMk/>
          <pc:sldMk cId="3689947833" sldId="262"/>
        </pc:sldMkLst>
        <pc:spChg chg="mod">
          <ac:chgData name="thompsonhillcollective" userId="S::thompsonhillcollective_gmail.com#ext#@mytrine.onmicrosoft.com::9c626257-b1d2-46fe-b86b-7991484dc93a" providerId="AD" clId="Web-{C057B72C-5C52-46A7-B25B-EAD214EE7A1B}" dt="2023-10-08T15:45:06.283" v="62" actId="20577"/>
          <ac:spMkLst>
            <pc:docMk/>
            <pc:sldMk cId="3689947833" sldId="262"/>
            <ac:spMk id="5122" creationId="{00000000-0000-0000-0000-000000000000}"/>
          </ac:spMkLst>
        </pc:spChg>
        <pc:spChg chg="mod">
          <ac:chgData name="thompsonhillcollective" userId="S::thompsonhillcollective_gmail.com#ext#@mytrine.onmicrosoft.com::9c626257-b1d2-46fe-b86b-7991484dc93a" providerId="AD" clId="Web-{C057B72C-5C52-46A7-B25B-EAD214EE7A1B}" dt="2023-10-08T15:43:05.264" v="39" actId="20577"/>
          <ac:spMkLst>
            <pc:docMk/>
            <pc:sldMk cId="3689947833" sldId="262"/>
            <ac:spMk id="5123" creationId="{00000000-0000-0000-0000-000000000000}"/>
          </ac:spMkLst>
        </pc:spChg>
        <pc:picChg chg="del">
          <ac:chgData name="thompsonhillcollective" userId="S::thompsonhillcollective_gmail.com#ext#@mytrine.onmicrosoft.com::9c626257-b1d2-46fe-b86b-7991484dc93a" providerId="AD" clId="Web-{C057B72C-5C52-46A7-B25B-EAD214EE7A1B}" dt="2023-10-08T15:41:59.887" v="0"/>
          <ac:picMkLst>
            <pc:docMk/>
            <pc:sldMk cId="3689947833" sldId="262"/>
            <ac:picMk id="2" creationId="{4EAB23B8-6F09-DAC8-CBC9-32D43D03E6A2}"/>
          </ac:picMkLst>
        </pc:picChg>
        <pc:picChg chg="mod">
          <ac:chgData name="thompsonhillcollective" userId="S::thompsonhillcollective_gmail.com#ext#@mytrine.onmicrosoft.com::9c626257-b1d2-46fe-b86b-7991484dc93a" providerId="AD" clId="Web-{C057B72C-5C52-46A7-B25B-EAD214EE7A1B}" dt="2023-10-08T15:44:32.797" v="57" actId="1076"/>
          <ac:picMkLst>
            <pc:docMk/>
            <pc:sldMk cId="3689947833" sldId="262"/>
            <ac:picMk id="3" creationId="{1A3CEF58-33DB-8874-3338-9D04633140BA}"/>
          </ac:picMkLst>
        </pc:picChg>
        <pc:picChg chg="add mod">
          <ac:chgData name="thompsonhillcollective" userId="S::thompsonhillcollective_gmail.com#ext#@mytrine.onmicrosoft.com::9c626257-b1d2-46fe-b86b-7991484dc93a" providerId="AD" clId="Web-{C057B72C-5C52-46A7-B25B-EAD214EE7A1B}" dt="2023-10-08T15:44:37.423" v="58" actId="1076"/>
          <ac:picMkLst>
            <pc:docMk/>
            <pc:sldMk cId="3689947833" sldId="262"/>
            <ac:picMk id="4" creationId="{A914A753-086A-792B-6A65-C4560360567E}"/>
          </ac:picMkLst>
        </pc:picChg>
      </pc:sldChg>
      <pc:sldChg chg="addSp delSp modSp">
        <pc:chgData name="thompsonhillcollective" userId="S::thompsonhillcollective_gmail.com#ext#@mytrine.onmicrosoft.com::9c626257-b1d2-46fe-b86b-7991484dc93a" providerId="AD" clId="Web-{C057B72C-5C52-46A7-B25B-EAD214EE7A1B}" dt="2023-10-08T17:38:14.013" v="165"/>
        <pc:sldMkLst>
          <pc:docMk/>
          <pc:sldMk cId="2255691554" sldId="263"/>
        </pc:sldMkLst>
        <pc:spChg chg="add mod">
          <ac:chgData name="thompsonhillcollective" userId="S::thompsonhillcollective_gmail.com#ext#@mytrine.onmicrosoft.com::9c626257-b1d2-46fe-b86b-7991484dc93a" providerId="AD" clId="Web-{C057B72C-5C52-46A7-B25B-EAD214EE7A1B}" dt="2023-10-08T17:33:44.050" v="163" actId="20577"/>
          <ac:spMkLst>
            <pc:docMk/>
            <pc:sldMk cId="2255691554" sldId="263"/>
            <ac:spMk id="6" creationId="{F2A6307F-4CCD-1ED6-D3A6-60479ADC776B}"/>
          </ac:spMkLst>
        </pc:spChg>
        <pc:spChg chg="mod">
          <ac:chgData name="thompsonhillcollective" userId="S::thompsonhillcollective_gmail.com#ext#@mytrine.onmicrosoft.com::9c626257-b1d2-46fe-b86b-7991484dc93a" providerId="AD" clId="Web-{C057B72C-5C52-46A7-B25B-EAD214EE7A1B}" dt="2023-10-08T17:30:01.620" v="115" actId="1076"/>
          <ac:spMkLst>
            <pc:docMk/>
            <pc:sldMk cId="2255691554" sldId="263"/>
            <ac:spMk id="4098" creationId="{00000000-0000-0000-0000-000000000000}"/>
          </ac:spMkLst>
        </pc:spChg>
        <pc:spChg chg="del mod">
          <ac:chgData name="thompsonhillcollective" userId="S::thompsonhillcollective_gmail.com#ext#@mytrine.onmicrosoft.com::9c626257-b1d2-46fe-b86b-7991484dc93a" providerId="AD" clId="Web-{C057B72C-5C52-46A7-B25B-EAD214EE7A1B}" dt="2023-10-08T17:28:50.993" v="87"/>
          <ac:spMkLst>
            <pc:docMk/>
            <pc:sldMk cId="2255691554" sldId="263"/>
            <ac:spMk id="36867" creationId="{00000000-0000-0000-0000-000000000000}"/>
          </ac:spMkLst>
        </pc:spChg>
        <pc:picChg chg="add mod">
          <ac:chgData name="thompsonhillcollective" userId="S::thompsonhillcollective_gmail.com#ext#@mytrine.onmicrosoft.com::9c626257-b1d2-46fe-b86b-7991484dc93a" providerId="AD" clId="Web-{C057B72C-5C52-46A7-B25B-EAD214EE7A1B}" dt="2023-10-08T17:33:08.643" v="160" actId="1076"/>
          <ac:picMkLst>
            <pc:docMk/>
            <pc:sldMk cId="2255691554" sldId="263"/>
            <ac:picMk id="3" creationId="{4C7B822A-C4B2-0A37-D2BD-4CF0F64DD0A5}"/>
          </ac:picMkLst>
        </pc:picChg>
        <pc:picChg chg="add mod">
          <ac:chgData name="thompsonhillcollective" userId="S::thompsonhillcollective_gmail.com#ext#@mytrine.onmicrosoft.com::9c626257-b1d2-46fe-b86b-7991484dc93a" providerId="AD" clId="Web-{C057B72C-5C52-46A7-B25B-EAD214EE7A1B}" dt="2023-10-08T17:33:11.736" v="161" actId="1076"/>
          <ac:picMkLst>
            <pc:docMk/>
            <pc:sldMk cId="2255691554" sldId="263"/>
            <ac:picMk id="5" creationId="{74E55EB8-25B7-DE40-96CD-AE49E8D43EE5}"/>
          </ac:picMkLst>
        </pc:picChg>
        <pc:picChg chg="add ord">
          <ac:chgData name="thompsonhillcollective" userId="S::thompsonhillcollective_gmail.com#ext#@mytrine.onmicrosoft.com::9c626257-b1d2-46fe-b86b-7991484dc93a" providerId="AD" clId="Web-{C057B72C-5C52-46A7-B25B-EAD214EE7A1B}" dt="2023-10-08T17:38:14.013" v="165"/>
          <ac:picMkLst>
            <pc:docMk/>
            <pc:sldMk cId="2255691554" sldId="263"/>
            <ac:picMk id="8" creationId="{CB59834F-6FF1-6507-0EB4-5FE19B659584}"/>
          </ac:picMkLst>
        </pc:picChg>
      </pc:sldChg>
      <pc:sldChg chg="modSp">
        <pc:chgData name="thompsonhillcollective" userId="S::thompsonhillcollective_gmail.com#ext#@mytrine.onmicrosoft.com::9c626257-b1d2-46fe-b86b-7991484dc93a" providerId="AD" clId="Web-{C057B72C-5C52-46A7-B25B-EAD214EE7A1B}" dt="2023-10-08T16:51:05.345" v="67" actId="1076"/>
        <pc:sldMkLst>
          <pc:docMk/>
          <pc:sldMk cId="3100925434" sldId="267"/>
        </pc:sldMkLst>
        <pc:spChg chg="mod">
          <ac:chgData name="thompsonhillcollective" userId="S::thompsonhillcollective_gmail.com#ext#@mytrine.onmicrosoft.com::9c626257-b1d2-46fe-b86b-7991484dc93a" providerId="AD" clId="Web-{C057B72C-5C52-46A7-B25B-EAD214EE7A1B}" dt="2023-10-08T16:51:05.345" v="67" actId="1076"/>
          <ac:spMkLst>
            <pc:docMk/>
            <pc:sldMk cId="3100925434" sldId="267"/>
            <ac:spMk id="4098" creationId="{00000000-0000-0000-0000-000000000000}"/>
          </ac:spMkLst>
        </pc:spChg>
        <pc:spChg chg="mod">
          <ac:chgData name="thompsonhillcollective" userId="S::thompsonhillcollective_gmail.com#ext#@mytrine.onmicrosoft.com::9c626257-b1d2-46fe-b86b-7991484dc93a" providerId="AD" clId="Web-{C057B72C-5C52-46A7-B25B-EAD214EE7A1B}" dt="2023-10-08T16:48:30.647" v="65" actId="20577"/>
          <ac:spMkLst>
            <pc:docMk/>
            <pc:sldMk cId="3100925434" sldId="267"/>
            <ac:spMk id="36867" creationId="{00000000-0000-0000-0000-000000000000}"/>
          </ac:spMkLst>
        </pc:spChg>
      </pc:sldChg>
    </pc:docChg>
  </pc:docChgLst>
  <pc:docChgLst>
    <pc:chgData name="Thompson II, Joseph" userId="S::thompsonj@trine.edu::e79ef489-4cc1-4c13-a41d-7d5ab4fd90f9" providerId="AD" clId="Web-{F261A8AE-962D-4E0A-B6B3-ED2F72E1047C}"/>
    <pc:docChg chg="addSld">
      <pc:chgData name="Thompson II, Joseph" userId="S::thompsonj@trine.edu::e79ef489-4cc1-4c13-a41d-7d5ab4fd90f9" providerId="AD" clId="Web-{F261A8AE-962D-4E0A-B6B3-ED2F72E1047C}" dt="2023-10-08T13:23:53.184" v="4"/>
      <pc:docMkLst>
        <pc:docMk/>
      </pc:docMkLst>
      <pc:sldChg chg="add replId">
        <pc:chgData name="Thompson II, Joseph" userId="S::thompsonj@trine.edu::e79ef489-4cc1-4c13-a41d-7d5ab4fd90f9" providerId="AD" clId="Web-{F261A8AE-962D-4E0A-B6B3-ED2F72E1047C}" dt="2023-10-08T13:23:24.072" v="0"/>
        <pc:sldMkLst>
          <pc:docMk/>
          <pc:sldMk cId="228623523" sldId="259"/>
        </pc:sldMkLst>
      </pc:sldChg>
      <pc:sldChg chg="add replId">
        <pc:chgData name="Thompson II, Joseph" userId="S::thompsonj@trine.edu::e79ef489-4cc1-4c13-a41d-7d5ab4fd90f9" providerId="AD" clId="Web-{F261A8AE-962D-4E0A-B6B3-ED2F72E1047C}" dt="2023-10-08T13:23:29.276" v="1"/>
        <pc:sldMkLst>
          <pc:docMk/>
          <pc:sldMk cId="3377442758" sldId="260"/>
        </pc:sldMkLst>
      </pc:sldChg>
      <pc:sldChg chg="add replId">
        <pc:chgData name="Thompson II, Joseph" userId="S::thompsonj@trine.edu::e79ef489-4cc1-4c13-a41d-7d5ab4fd90f9" providerId="AD" clId="Web-{F261A8AE-962D-4E0A-B6B3-ED2F72E1047C}" dt="2023-10-08T13:23:34.010" v="2"/>
        <pc:sldMkLst>
          <pc:docMk/>
          <pc:sldMk cId="3813778343" sldId="261"/>
        </pc:sldMkLst>
      </pc:sldChg>
      <pc:sldChg chg="add replId">
        <pc:chgData name="Thompson II, Joseph" userId="S::thompsonj@trine.edu::e79ef489-4cc1-4c13-a41d-7d5ab4fd90f9" providerId="AD" clId="Web-{F261A8AE-962D-4E0A-B6B3-ED2F72E1047C}" dt="2023-10-08T13:23:37.964" v="3"/>
        <pc:sldMkLst>
          <pc:docMk/>
          <pc:sldMk cId="3689947833" sldId="262"/>
        </pc:sldMkLst>
      </pc:sldChg>
      <pc:sldChg chg="add replId">
        <pc:chgData name="Thompson II, Joseph" userId="S::thompsonj@trine.edu::e79ef489-4cc1-4c13-a41d-7d5ab4fd90f9" providerId="AD" clId="Web-{F261A8AE-962D-4E0A-B6B3-ED2F72E1047C}" dt="2023-10-08T13:23:53.184" v="4"/>
        <pc:sldMkLst>
          <pc:docMk/>
          <pc:sldMk cId="2255691554" sldId="263"/>
        </pc:sldMkLst>
      </pc:sldChg>
    </pc:docChg>
  </pc:docChgLst>
  <pc:docChgLst>
    <pc:chgData name="Decamp, Abigail Rose" userId="S::ardecamp19@my.trine.edu::cdcb4427-05d4-4e41-8681-e664ffd1f7f2" providerId="AD" clId="Web-{59A5EB4A-F6E8-4D76-B865-6AE7B483E3AA}"/>
    <pc:docChg chg="modSld">
      <pc:chgData name="Decamp, Abigail Rose" userId="S::ardecamp19@my.trine.edu::cdcb4427-05d4-4e41-8681-e664ffd1f7f2" providerId="AD" clId="Web-{59A5EB4A-F6E8-4D76-B865-6AE7B483E3AA}" dt="2023-10-08T17:58:16.295" v="5"/>
      <pc:docMkLst>
        <pc:docMk/>
      </pc:docMkLst>
      <pc:sldChg chg="modNotes">
        <pc:chgData name="Decamp, Abigail Rose" userId="S::ardecamp19@my.trine.edu::cdcb4427-05d4-4e41-8681-e664ffd1f7f2" providerId="AD" clId="Web-{59A5EB4A-F6E8-4D76-B865-6AE7B483E3AA}" dt="2023-10-08T17:58:16.295" v="5"/>
        <pc:sldMkLst>
          <pc:docMk/>
          <pc:sldMk cId="2255691554" sldId="263"/>
        </pc:sldMkLst>
      </pc:sldChg>
    </pc:docChg>
  </pc:docChgLst>
  <pc:docChgLst>
    <pc:chgData name="Thompson II, Joseph" userId="S::thompsonj@trine.edu::e79ef489-4cc1-4c13-a41d-7d5ab4fd90f9" providerId="AD" clId="Web-{95FDB924-EF09-42EA-AC45-B294CE5DF2A8}"/>
    <pc:docChg chg="addSld delSld modSld sldOrd">
      <pc:chgData name="Thompson II, Joseph" userId="S::thompsonj@trine.edu::e79ef489-4cc1-4c13-a41d-7d5ab4fd90f9" providerId="AD" clId="Web-{95FDB924-EF09-42EA-AC45-B294CE5DF2A8}" dt="2023-10-08T16:50:51.934" v="592"/>
      <pc:docMkLst>
        <pc:docMk/>
      </pc:docMkLst>
      <pc:sldChg chg="delSp modSp ord">
        <pc:chgData name="Thompson II, Joseph" userId="S::thompsonj@trine.edu::e79ef489-4cc1-4c13-a41d-7d5ab4fd90f9" providerId="AD" clId="Web-{95FDB924-EF09-42EA-AC45-B294CE5DF2A8}" dt="2023-10-08T15:29:26.944" v="447"/>
        <pc:sldMkLst>
          <pc:docMk/>
          <pc:sldMk cId="0" sldId="256"/>
        </pc:sldMkLst>
        <pc:spChg chg="del">
          <ac:chgData name="Thompson II, Joseph" userId="S::thompsonj@trine.edu::e79ef489-4cc1-4c13-a41d-7d5ab4fd90f9" providerId="AD" clId="Web-{95FDB924-EF09-42EA-AC45-B294CE5DF2A8}" dt="2023-10-08T13:50:20.470" v="64"/>
          <ac:spMkLst>
            <pc:docMk/>
            <pc:sldMk cId="0" sldId="256"/>
            <ac:spMk id="3074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3:50:28.205" v="65" actId="1076"/>
          <ac:spMkLst>
            <pc:docMk/>
            <pc:sldMk cId="0" sldId="256"/>
            <ac:spMk id="34819" creationId="{00000000-0000-0000-0000-000000000000}"/>
          </ac:spMkLst>
        </pc:spChg>
      </pc:sldChg>
      <pc:sldChg chg="addSp delSp modSp mod ord modClrScheme chgLayout">
        <pc:chgData name="Thompson II, Joseph" userId="S::thompsonj@trine.edu::e79ef489-4cc1-4c13-a41d-7d5ab4fd90f9" providerId="AD" clId="Web-{95FDB924-EF09-42EA-AC45-B294CE5DF2A8}" dt="2023-10-08T15:29:39.054" v="449"/>
        <pc:sldMkLst>
          <pc:docMk/>
          <pc:sldMk cId="0" sldId="257"/>
        </pc:sldMkLst>
        <pc:spChg chg="add del">
          <ac:chgData name="Thompson II, Joseph" userId="S::thompsonj@trine.edu::e79ef489-4cc1-4c13-a41d-7d5ab4fd90f9" providerId="AD" clId="Web-{95FDB924-EF09-42EA-AC45-B294CE5DF2A8}" dt="2023-10-08T13:41:52.669" v="55"/>
          <ac:spMkLst>
            <pc:docMk/>
            <pc:sldMk cId="0" sldId="257"/>
            <ac:spMk id="3" creationId="{25C495EE-F0EE-8090-B69D-403391EDF66F}"/>
          </ac:spMkLst>
        </pc:spChg>
        <pc:spChg chg="mod">
          <ac:chgData name="Thompson II, Joseph" userId="S::thompsonj@trine.edu::e79ef489-4cc1-4c13-a41d-7d5ab4fd90f9" providerId="AD" clId="Web-{95FDB924-EF09-42EA-AC45-B294CE5DF2A8}" dt="2023-10-08T13:46:07.297" v="62"/>
          <ac:spMkLst>
            <pc:docMk/>
            <pc:sldMk cId="0" sldId="257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3:54:06.095" v="70" actId="20577"/>
          <ac:spMkLst>
            <pc:docMk/>
            <pc:sldMk cId="0" sldId="257"/>
            <ac:spMk id="36867" creationId="{00000000-0000-0000-0000-000000000000}"/>
          </ac:spMkLst>
        </pc:spChg>
        <pc:spChg chg="add del mod">
          <ac:chgData name="Thompson II, Joseph" userId="S::thompsonj@trine.edu::e79ef489-4cc1-4c13-a41d-7d5ab4fd90f9" providerId="AD" clId="Web-{95FDB924-EF09-42EA-AC45-B294CE5DF2A8}" dt="2023-10-08T13:36:45.539" v="38"/>
          <ac:spMkLst>
            <pc:docMk/>
            <pc:sldMk cId="0" sldId="257"/>
            <ac:spMk id="36872" creationId="{223232C8-C10F-EE99-4619-208D166CAAC1}"/>
          </ac:spMkLst>
        </pc:spChg>
        <pc:picChg chg="add mod ord">
          <ac:chgData name="Thompson II, Joseph" userId="S::thompsonj@trine.edu::e79ef489-4cc1-4c13-a41d-7d5ab4fd90f9" providerId="AD" clId="Web-{95FDB924-EF09-42EA-AC45-B294CE5DF2A8}" dt="2023-10-08T13:36:59.212" v="41" actId="14100"/>
          <ac:picMkLst>
            <pc:docMk/>
            <pc:sldMk cId="0" sldId="257"/>
            <ac:picMk id="2" creationId="{C655EFDE-B7AA-F1E0-99C2-0898D1338D32}"/>
          </ac:picMkLst>
        </pc:picChg>
      </pc:sldChg>
      <pc:sldChg chg="addSp delSp modSp ord">
        <pc:chgData name="Thompson II, Joseph" userId="S::thompsonj@trine.edu::e79ef489-4cc1-4c13-a41d-7d5ab4fd90f9" providerId="AD" clId="Web-{95FDB924-EF09-42EA-AC45-B294CE5DF2A8}" dt="2023-10-08T16:48:34.757" v="588"/>
        <pc:sldMkLst>
          <pc:docMk/>
          <pc:sldMk cId="0" sldId="258"/>
        </pc:sldMkLst>
        <pc:spChg chg="mod">
          <ac:chgData name="Thompson II, Joseph" userId="S::thompsonj@trine.edu::e79ef489-4cc1-4c13-a41d-7d5ab4fd90f9" providerId="AD" clId="Web-{95FDB924-EF09-42EA-AC45-B294CE5DF2A8}" dt="2023-10-08T16:47:45.537" v="582" actId="20577"/>
          <ac:spMkLst>
            <pc:docMk/>
            <pc:sldMk cId="0" sldId="258"/>
            <ac:spMk id="5122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6:48:22.522" v="587" actId="20577"/>
          <ac:spMkLst>
            <pc:docMk/>
            <pc:sldMk cId="0" sldId="258"/>
            <ac:spMk id="5123" creationId="{00000000-0000-0000-0000-000000000000}"/>
          </ac:spMkLst>
        </pc:spChg>
        <pc:picChg chg="add del mod modCrop">
          <ac:chgData name="Thompson II, Joseph" userId="S::thompsonj@trine.edu::e79ef489-4cc1-4c13-a41d-7d5ab4fd90f9" providerId="AD" clId="Web-{95FDB924-EF09-42EA-AC45-B294CE5DF2A8}" dt="2023-10-08T14:49:56.991" v="314"/>
          <ac:picMkLst>
            <pc:docMk/>
            <pc:sldMk cId="0" sldId="258"/>
            <ac:picMk id="2" creationId="{1A0F2A08-B080-5E8A-456F-3BF7E96D1C31}"/>
          </ac:picMkLst>
        </pc:picChg>
        <pc:picChg chg="add mod ord">
          <ac:chgData name="Thompson II, Joseph" userId="S::thompsonj@trine.edu::e79ef489-4cc1-4c13-a41d-7d5ab4fd90f9" providerId="AD" clId="Web-{95FDB924-EF09-42EA-AC45-B294CE5DF2A8}" dt="2023-10-08T14:50:30.023" v="319"/>
          <ac:picMkLst>
            <pc:docMk/>
            <pc:sldMk cId="0" sldId="258"/>
            <ac:picMk id="3" creationId="{D76AB8F4-FD61-C07E-8A64-F2EE1B4A4131}"/>
          </ac:picMkLst>
        </pc:picChg>
      </pc:sldChg>
      <pc:sldChg chg="modSp ord">
        <pc:chgData name="Thompson II, Joseph" userId="S::thompsonj@trine.edu::e79ef489-4cc1-4c13-a41d-7d5ab4fd90f9" providerId="AD" clId="Web-{95FDB924-EF09-42EA-AC45-B294CE5DF2A8}" dt="2023-10-08T15:31:09.354" v="458"/>
        <pc:sldMkLst>
          <pc:docMk/>
          <pc:sldMk cId="228623523" sldId="259"/>
        </pc:sldMkLst>
        <pc:spChg chg="mod">
          <ac:chgData name="Thompson II, Joseph" userId="S::thompsonj@trine.edu::e79ef489-4cc1-4c13-a41d-7d5ab4fd90f9" providerId="AD" clId="Web-{95FDB924-EF09-42EA-AC45-B294CE5DF2A8}" dt="2023-10-08T13:54:48.847" v="74" actId="20577"/>
          <ac:spMkLst>
            <pc:docMk/>
            <pc:sldMk cId="228623523" sldId="259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3:59:37.179" v="168" actId="20577"/>
          <ac:spMkLst>
            <pc:docMk/>
            <pc:sldMk cId="228623523" sldId="259"/>
            <ac:spMk id="36867" creationId="{00000000-0000-0000-0000-000000000000}"/>
          </ac:spMkLst>
        </pc:spChg>
        <pc:picChg chg="mod">
          <ac:chgData name="Thompson II, Joseph" userId="S::thompsonj@trine.edu::e79ef489-4cc1-4c13-a41d-7d5ab4fd90f9" providerId="AD" clId="Web-{95FDB924-EF09-42EA-AC45-B294CE5DF2A8}" dt="2023-10-08T14:06:21.472" v="208" actId="14100"/>
          <ac:picMkLst>
            <pc:docMk/>
            <pc:sldMk cId="228623523" sldId="259"/>
            <ac:picMk id="2" creationId="{93604C35-B043-B7E9-FC9C-DDC8BFA29549}"/>
          </ac:picMkLst>
        </pc:picChg>
      </pc:sldChg>
      <pc:sldChg chg="addSp modSp ord">
        <pc:chgData name="Thompson II, Joseph" userId="S::thompsonj@trine.edu::e79ef489-4cc1-4c13-a41d-7d5ab4fd90f9" providerId="AD" clId="Web-{95FDB924-EF09-42EA-AC45-B294CE5DF2A8}" dt="2023-10-08T15:43:01.963" v="520" actId="20577"/>
        <pc:sldMkLst>
          <pc:docMk/>
          <pc:sldMk cId="3377442758" sldId="260"/>
        </pc:sldMkLst>
        <pc:spChg chg="add mod">
          <ac:chgData name="Thompson II, Joseph" userId="S::thompsonj@trine.edu::e79ef489-4cc1-4c13-a41d-7d5ab4fd90f9" providerId="AD" clId="Web-{95FDB924-EF09-42EA-AC45-B294CE5DF2A8}" dt="2023-10-08T15:30:15.430" v="456" actId="20577"/>
          <ac:spMkLst>
            <pc:docMk/>
            <pc:sldMk cId="3377442758" sldId="260"/>
            <ac:spMk id="3" creationId="{CE22897D-0B80-E1AA-EB52-87BE1F8FD1EA}"/>
          </ac:spMkLst>
        </pc:spChg>
        <pc:spChg chg="mod">
          <ac:chgData name="Thompson II, Joseph" userId="S::thompsonj@trine.edu::e79ef489-4cc1-4c13-a41d-7d5ab4fd90f9" providerId="AD" clId="Web-{95FDB924-EF09-42EA-AC45-B294CE5DF2A8}" dt="2023-10-08T15:43:01.963" v="520" actId="20577"/>
          <ac:spMkLst>
            <pc:docMk/>
            <pc:sldMk cId="3377442758" sldId="260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5:28:17.551" v="443" actId="20577"/>
          <ac:spMkLst>
            <pc:docMk/>
            <pc:sldMk cId="3377442758" sldId="260"/>
            <ac:spMk id="36867" creationId="{00000000-0000-0000-0000-000000000000}"/>
          </ac:spMkLst>
        </pc:spChg>
        <pc:picChg chg="add mod">
          <ac:chgData name="Thompson II, Joseph" userId="S::thompsonj@trine.edu::e79ef489-4cc1-4c13-a41d-7d5ab4fd90f9" providerId="AD" clId="Web-{95FDB924-EF09-42EA-AC45-B294CE5DF2A8}" dt="2023-10-08T15:30:31.149" v="457" actId="14100"/>
          <ac:picMkLst>
            <pc:docMk/>
            <pc:sldMk cId="3377442758" sldId="260"/>
            <ac:picMk id="2" creationId="{35744C29-7149-564E-5B46-F92609C65DFF}"/>
          </ac:picMkLst>
        </pc:picChg>
      </pc:sldChg>
      <pc:sldChg chg="addSp modSp del">
        <pc:chgData name="Thompson II, Joseph" userId="S::thompsonj@trine.edu::e79ef489-4cc1-4c13-a41d-7d5ab4fd90f9" providerId="AD" clId="Web-{95FDB924-EF09-42EA-AC45-B294CE5DF2A8}" dt="2023-10-08T15:24:52.965" v="423"/>
        <pc:sldMkLst>
          <pc:docMk/>
          <pc:sldMk cId="3813778343" sldId="261"/>
        </pc:sldMkLst>
        <pc:picChg chg="add mod">
          <ac:chgData name="Thompson II, Joseph" userId="S::thompsonj@trine.edu::e79ef489-4cc1-4c13-a41d-7d5ab4fd90f9" providerId="AD" clId="Web-{95FDB924-EF09-42EA-AC45-B294CE5DF2A8}" dt="2023-10-08T15:24:07.245" v="415" actId="1076"/>
          <ac:picMkLst>
            <pc:docMk/>
            <pc:sldMk cId="3813778343" sldId="261"/>
            <ac:picMk id="2" creationId="{09763DD6-6AA0-BCA2-C718-A2E58636F533}"/>
          </ac:picMkLst>
        </pc:picChg>
      </pc:sldChg>
      <pc:sldChg chg="modSp ord">
        <pc:chgData name="Thompson II, Joseph" userId="S::thompsonj@trine.edu::e79ef489-4cc1-4c13-a41d-7d5ab4fd90f9" providerId="AD" clId="Web-{95FDB924-EF09-42EA-AC45-B294CE5DF2A8}" dt="2023-10-08T16:50:51.934" v="592"/>
        <pc:sldMkLst>
          <pc:docMk/>
          <pc:sldMk cId="3689947833" sldId="262"/>
        </pc:sldMkLst>
        <pc:spChg chg="mod">
          <ac:chgData name="Thompson II, Joseph" userId="S::thompsonj@trine.edu::e79ef489-4cc1-4c13-a41d-7d5ab4fd90f9" providerId="AD" clId="Web-{95FDB924-EF09-42EA-AC45-B294CE5DF2A8}" dt="2023-10-08T16:49:58.447" v="591"/>
          <ac:spMkLst>
            <pc:docMk/>
            <pc:sldMk cId="3689947833" sldId="262"/>
            <ac:spMk id="5122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6:49:45.041" v="590"/>
          <ac:spMkLst>
            <pc:docMk/>
            <pc:sldMk cId="3689947833" sldId="262"/>
            <ac:spMk id="5123" creationId="{00000000-0000-0000-0000-000000000000}"/>
          </ac:spMkLst>
        </pc:spChg>
      </pc:sldChg>
      <pc:sldChg chg="ord">
        <pc:chgData name="Thompson II, Joseph" userId="S::thompsonj@trine.edu::e79ef489-4cc1-4c13-a41d-7d5ab4fd90f9" providerId="AD" clId="Web-{95FDB924-EF09-42EA-AC45-B294CE5DF2A8}" dt="2023-10-08T15:43:19.182" v="521"/>
        <pc:sldMkLst>
          <pc:docMk/>
          <pc:sldMk cId="2255691554" sldId="263"/>
        </pc:sldMkLst>
      </pc:sldChg>
      <pc:sldChg chg="add del replId">
        <pc:chgData name="Thompson II, Joseph" userId="S::thompsonj@trine.edu::e79ef489-4cc1-4c13-a41d-7d5ab4fd90f9" providerId="AD" clId="Web-{95FDB924-EF09-42EA-AC45-B294CE5DF2A8}" dt="2023-10-08T13:52:37.479" v="66"/>
        <pc:sldMkLst>
          <pc:docMk/>
          <pc:sldMk cId="2298784544" sldId="264"/>
        </pc:sldMkLst>
      </pc:sldChg>
      <pc:sldChg chg="modSp add replId">
        <pc:chgData name="Thompson II, Joseph" userId="S::thompsonj@trine.edu::e79ef489-4cc1-4c13-a41d-7d5ab4fd90f9" providerId="AD" clId="Web-{95FDB924-EF09-42EA-AC45-B294CE5DF2A8}" dt="2023-10-08T13:58:55.176" v="136" actId="20577"/>
        <pc:sldMkLst>
          <pc:docMk/>
          <pc:sldMk cId="3877161852" sldId="264"/>
        </pc:sldMkLst>
        <pc:spChg chg="mod">
          <ac:chgData name="Thompson II, Joseph" userId="S::thompsonj@trine.edu::e79ef489-4cc1-4c13-a41d-7d5ab4fd90f9" providerId="AD" clId="Web-{95FDB924-EF09-42EA-AC45-B294CE5DF2A8}" dt="2023-10-08T13:58:55.176" v="136" actId="20577"/>
          <ac:spMkLst>
            <pc:docMk/>
            <pc:sldMk cId="3877161852" sldId="264"/>
            <ac:spMk id="36867" creationId="{00000000-0000-0000-0000-000000000000}"/>
          </ac:spMkLst>
        </pc:spChg>
      </pc:sldChg>
      <pc:sldChg chg="addSp delSp modSp add replId">
        <pc:chgData name="Thompson II, Joseph" userId="S::thompsonj@trine.edu::e79ef489-4cc1-4c13-a41d-7d5ab4fd90f9" providerId="AD" clId="Web-{95FDB924-EF09-42EA-AC45-B294CE5DF2A8}" dt="2023-10-08T14:09:18.280" v="304" actId="20577"/>
        <pc:sldMkLst>
          <pc:docMk/>
          <pc:sldMk cId="235520748" sldId="265"/>
        </pc:sldMkLst>
        <pc:spChg chg="add mod">
          <ac:chgData name="Thompson II, Joseph" userId="S::thompsonj@trine.edu::e79ef489-4cc1-4c13-a41d-7d5ab4fd90f9" providerId="AD" clId="Web-{95FDB924-EF09-42EA-AC45-B294CE5DF2A8}" dt="2023-10-08T14:09:18.280" v="304" actId="20577"/>
          <ac:spMkLst>
            <pc:docMk/>
            <pc:sldMk cId="235520748" sldId="265"/>
            <ac:spMk id="3" creationId="{4729A6CF-3B03-B268-C10E-9C6EA795D414}"/>
          </ac:spMkLst>
        </pc:spChg>
        <pc:spChg chg="mod">
          <ac:chgData name="Thompson II, Joseph" userId="S::thompsonj@trine.edu::e79ef489-4cc1-4c13-a41d-7d5ab4fd90f9" providerId="AD" clId="Web-{95FDB924-EF09-42EA-AC45-B294CE5DF2A8}" dt="2023-10-08T14:00:07.337" v="171" actId="20577"/>
          <ac:spMkLst>
            <pc:docMk/>
            <pc:sldMk cId="235520748" sldId="265"/>
            <ac:spMk id="4098" creationId="{00000000-0000-0000-0000-000000000000}"/>
          </ac:spMkLst>
        </pc:spChg>
        <pc:spChg chg="del mod">
          <ac:chgData name="Thompson II, Joseph" userId="S::thompsonj@trine.edu::e79ef489-4cc1-4c13-a41d-7d5ab4fd90f9" providerId="AD" clId="Web-{95FDB924-EF09-42EA-AC45-B294CE5DF2A8}" dt="2023-10-08T14:08:04.119" v="227"/>
          <ac:spMkLst>
            <pc:docMk/>
            <pc:sldMk cId="235520748" sldId="265"/>
            <ac:spMk id="36867" creationId="{00000000-0000-0000-0000-000000000000}"/>
          </ac:spMkLst>
        </pc:spChg>
      </pc:sldChg>
      <pc:sldChg chg="addSp delSp modSp new mod ord modClrScheme chgLayout">
        <pc:chgData name="Thompson II, Joseph" userId="S::thompsonj@trine.edu::e79ef489-4cc1-4c13-a41d-7d5ab4fd90f9" providerId="AD" clId="Web-{95FDB924-EF09-42EA-AC45-B294CE5DF2A8}" dt="2023-10-08T15:25:47.686" v="428" actId="20577"/>
        <pc:sldMkLst>
          <pc:docMk/>
          <pc:sldMk cId="3264166539" sldId="266"/>
        </pc:sldMkLst>
        <pc:spChg chg="del">
          <ac:chgData name="Thompson II, Joseph" userId="S::thompsonj@trine.edu::e79ef489-4cc1-4c13-a41d-7d5ab4fd90f9" providerId="AD" clId="Web-{95FDB924-EF09-42EA-AC45-B294CE5DF2A8}" dt="2023-10-08T15:01:14.470" v="384"/>
          <ac:spMkLst>
            <pc:docMk/>
            <pc:sldMk cId="3264166539" sldId="266"/>
            <ac:spMk id="2" creationId="{15ACA8DC-A04F-045D-70FB-CB163B5DB04F}"/>
          </ac:spMkLst>
        </pc:spChg>
        <pc:spChg chg="del mod">
          <ac:chgData name="Thompson II, Joseph" userId="S::thompsonj@trine.edu::e79ef489-4cc1-4c13-a41d-7d5ab4fd90f9" providerId="AD" clId="Web-{95FDB924-EF09-42EA-AC45-B294CE5DF2A8}" dt="2023-10-08T14:59:57.592" v="379"/>
          <ac:spMkLst>
            <pc:docMk/>
            <pc:sldMk cId="3264166539" sldId="266"/>
            <ac:spMk id="3" creationId="{1EF0B802-D4FF-9427-AE54-B2DD22E6F3CE}"/>
          </ac:spMkLst>
        </pc:spChg>
        <pc:spChg chg="add mod">
          <ac:chgData name="Thompson II, Joseph" userId="S::thompsonj@trine.edu::e79ef489-4cc1-4c13-a41d-7d5ab4fd90f9" providerId="AD" clId="Web-{95FDB924-EF09-42EA-AC45-B294CE5DF2A8}" dt="2023-10-08T15:02:35.333" v="397" actId="20577"/>
          <ac:spMkLst>
            <pc:docMk/>
            <pc:sldMk cId="3264166539" sldId="266"/>
            <ac:spMk id="9" creationId="{FF716E10-1C32-1625-B870-D0807829066B}"/>
          </ac:spMkLst>
        </pc:spChg>
        <pc:spChg chg="add mod">
          <ac:chgData name="Thompson II, Joseph" userId="S::thompsonj@trine.edu::e79ef489-4cc1-4c13-a41d-7d5ab4fd90f9" providerId="AD" clId="Web-{95FDB924-EF09-42EA-AC45-B294CE5DF2A8}" dt="2023-10-08T15:25:47.686" v="428" actId="20577"/>
          <ac:spMkLst>
            <pc:docMk/>
            <pc:sldMk cId="3264166539" sldId="266"/>
            <ac:spMk id="11" creationId="{14FFAC33-71AD-6D10-F30D-6E19D36EAB54}"/>
          </ac:spMkLst>
        </pc:spChg>
        <pc:picChg chg="add mod ord">
          <ac:chgData name="Thompson II, Joseph" userId="S::thompsonj@trine.edu::e79ef489-4cc1-4c13-a41d-7d5ab4fd90f9" providerId="AD" clId="Web-{95FDB924-EF09-42EA-AC45-B294CE5DF2A8}" dt="2023-10-08T15:02:57.974" v="400" actId="14100"/>
          <ac:picMkLst>
            <pc:docMk/>
            <pc:sldMk cId="3264166539" sldId="266"/>
            <ac:picMk id="4" creationId="{542A0F31-BB4B-F7A4-63D9-D16BFC90A970}"/>
          </ac:picMkLst>
        </pc:picChg>
      </pc:sldChg>
      <pc:sldChg chg="addSp modSp add ord replId">
        <pc:chgData name="Thompson II, Joseph" userId="S::thompsonj@trine.edu::e79ef489-4cc1-4c13-a41d-7d5ab4fd90f9" providerId="AD" clId="Web-{95FDB924-EF09-42EA-AC45-B294CE5DF2A8}" dt="2023-10-08T15:42:37.993" v="518" actId="14100"/>
        <pc:sldMkLst>
          <pc:docMk/>
          <pc:sldMk cId="3100925434" sldId="267"/>
        </pc:sldMkLst>
        <pc:spChg chg="mod">
          <ac:chgData name="Thompson II, Joseph" userId="S::thompsonj@trine.edu::e79ef489-4cc1-4c13-a41d-7d5ab4fd90f9" providerId="AD" clId="Web-{95FDB924-EF09-42EA-AC45-B294CE5DF2A8}" dt="2023-10-08T15:35:35.535" v="472" actId="20577"/>
          <ac:spMkLst>
            <pc:docMk/>
            <pc:sldMk cId="3100925434" sldId="267"/>
            <ac:spMk id="4098" creationId="{00000000-0000-0000-0000-000000000000}"/>
          </ac:spMkLst>
        </pc:spChg>
        <pc:spChg chg="mod">
          <ac:chgData name="Thompson II, Joseph" userId="S::thompsonj@trine.edu::e79ef489-4cc1-4c13-a41d-7d5ab4fd90f9" providerId="AD" clId="Web-{95FDB924-EF09-42EA-AC45-B294CE5DF2A8}" dt="2023-10-08T15:40:04.795" v="505" actId="20577"/>
          <ac:spMkLst>
            <pc:docMk/>
            <pc:sldMk cId="3100925434" sldId="267"/>
            <ac:spMk id="36867" creationId="{00000000-0000-0000-0000-000000000000}"/>
          </ac:spMkLst>
        </pc:spChg>
        <pc:picChg chg="add mod ord">
          <ac:chgData name="Thompson II, Joseph" userId="S::thompsonj@trine.edu::e79ef489-4cc1-4c13-a41d-7d5ab4fd90f9" providerId="AD" clId="Web-{95FDB924-EF09-42EA-AC45-B294CE5DF2A8}" dt="2023-10-08T15:41:47.830" v="512"/>
          <ac:picMkLst>
            <pc:docMk/>
            <pc:sldMk cId="3100925434" sldId="267"/>
            <ac:picMk id="2" creationId="{9288B604-CC3B-486D-4B43-AE77CCED0314}"/>
          </ac:picMkLst>
        </pc:picChg>
        <pc:picChg chg="add mod">
          <ac:chgData name="Thompson II, Joseph" userId="S::thompsonj@trine.edu::e79ef489-4cc1-4c13-a41d-7d5ab4fd90f9" providerId="AD" clId="Web-{95FDB924-EF09-42EA-AC45-B294CE5DF2A8}" dt="2023-10-08T15:42:37.993" v="518" actId="14100"/>
          <ac:picMkLst>
            <pc:docMk/>
            <pc:sldMk cId="3100925434" sldId="267"/>
            <ac:picMk id="3" creationId="{DB5B2ABD-B786-84C0-5D24-1043A23C8BB4}"/>
          </ac:picMkLst>
        </pc:picChg>
      </pc:sldChg>
    </pc:docChg>
  </pc:docChgLst>
  <pc:docChgLst>
    <pc:chgData name="thompsonhillcollective" userId="S::thompsonhillcollective_gmail.com#ext#@mytrine.onmicrosoft.com::9c626257-b1d2-46fe-b86b-7991484dc93a" providerId="AD" clId="Web-{C75CD8BC-137A-40AB-923C-F03A3F535422}"/>
    <pc:docChg chg="addSld delSld modSld">
      <pc:chgData name="thompsonhillcollective" userId="S::thompsonhillcollective_gmail.com#ext#@mytrine.onmicrosoft.com::9c626257-b1d2-46fe-b86b-7991484dc93a" providerId="AD" clId="Web-{C75CD8BC-137A-40AB-923C-F03A3F535422}" dt="2023-10-08T14:22:53.120" v="154" actId="1076"/>
      <pc:docMkLst>
        <pc:docMk/>
      </pc:docMkLst>
      <pc:sldChg chg="addSp modSp">
        <pc:chgData name="thompsonhillcollective" userId="S::thompsonhillcollective_gmail.com#ext#@mytrine.onmicrosoft.com::9c626257-b1d2-46fe-b86b-7991484dc93a" providerId="AD" clId="Web-{C75CD8BC-137A-40AB-923C-F03A3F535422}" dt="2023-10-08T14:00:24.233" v="63" actId="14100"/>
        <pc:sldMkLst>
          <pc:docMk/>
          <pc:sldMk cId="0" sldId="256"/>
        </pc:sldMkLst>
        <pc:spChg chg="mod">
          <ac:chgData name="thompsonhillcollective" userId="S::thompsonhillcollective_gmail.com#ext#@mytrine.onmicrosoft.com::9c626257-b1d2-46fe-b86b-7991484dc93a" providerId="AD" clId="Web-{C75CD8BC-137A-40AB-923C-F03A3F535422}" dt="2023-10-08T13:48:38.006" v="16" actId="20577"/>
          <ac:spMkLst>
            <pc:docMk/>
            <pc:sldMk cId="0" sldId="256"/>
            <ac:spMk id="3074" creationId="{00000000-0000-0000-0000-000000000000}"/>
          </ac:spMkLst>
        </pc:spChg>
        <pc:spChg chg="mod">
          <ac:chgData name="thompsonhillcollective" userId="S::thompsonhillcollective_gmail.com#ext#@mytrine.onmicrosoft.com::9c626257-b1d2-46fe-b86b-7991484dc93a" providerId="AD" clId="Web-{C75CD8BC-137A-40AB-923C-F03A3F535422}" dt="2023-10-08T14:00:10.654" v="61" actId="1076"/>
          <ac:spMkLst>
            <pc:docMk/>
            <pc:sldMk cId="0" sldId="256"/>
            <ac:spMk id="34819" creationId="{00000000-0000-0000-0000-000000000000}"/>
          </ac:spMkLst>
        </pc:spChg>
        <pc:picChg chg="add mod ord modCrop">
          <ac:chgData name="thompsonhillcollective" userId="S::thompsonhillcollective_gmail.com#ext#@mytrine.onmicrosoft.com::9c626257-b1d2-46fe-b86b-7991484dc93a" providerId="AD" clId="Web-{C75CD8BC-137A-40AB-923C-F03A3F535422}" dt="2023-10-08T14:00:24.233" v="63" actId="14100"/>
          <ac:picMkLst>
            <pc:docMk/>
            <pc:sldMk cId="0" sldId="256"/>
            <ac:picMk id="2" creationId="{1CA05203-72BA-F09D-2F9A-3FCDA0A0D452}"/>
          </ac:picMkLst>
        </pc:picChg>
      </pc:sldChg>
      <pc:sldChg chg="addSp modSp">
        <pc:chgData name="thompsonhillcollective" userId="S::thompsonhillcollective_gmail.com#ext#@mytrine.onmicrosoft.com::9c626257-b1d2-46fe-b86b-7991484dc93a" providerId="AD" clId="Web-{C75CD8BC-137A-40AB-923C-F03A3F535422}" dt="2023-10-08T13:59:18.825" v="59"/>
        <pc:sldMkLst>
          <pc:docMk/>
          <pc:sldMk cId="0" sldId="257"/>
        </pc:sldMkLst>
        <pc:spChg chg="add mod ord">
          <ac:chgData name="thompsonhillcollective" userId="S::thompsonhillcollective_gmail.com#ext#@mytrine.onmicrosoft.com::9c626257-b1d2-46fe-b86b-7991484dc93a" providerId="AD" clId="Web-{C75CD8BC-137A-40AB-923C-F03A3F535422}" dt="2023-10-08T13:58:32.854" v="53" actId="14100"/>
          <ac:spMkLst>
            <pc:docMk/>
            <pc:sldMk cId="0" sldId="257"/>
            <ac:spMk id="3" creationId="{386A5C11-CD87-472F-3358-CAE1B3224AD6}"/>
          </ac:spMkLst>
        </pc:spChg>
        <pc:spChg chg="mod">
          <ac:chgData name="thompsonhillcollective" userId="S::thompsonhillcollective_gmail.com#ext#@mytrine.onmicrosoft.com::9c626257-b1d2-46fe-b86b-7991484dc93a" providerId="AD" clId="Web-{C75CD8BC-137A-40AB-923C-F03A3F535422}" dt="2023-10-08T13:59:18.825" v="59"/>
          <ac:spMkLst>
            <pc:docMk/>
            <pc:sldMk cId="0" sldId="257"/>
            <ac:spMk id="4098" creationId="{00000000-0000-0000-0000-000000000000}"/>
          </ac:spMkLst>
        </pc:spChg>
        <pc:spChg chg="mod">
          <ac:chgData name="thompsonhillcollective" userId="S::thompsonhillcollective_gmail.com#ext#@mytrine.onmicrosoft.com::9c626257-b1d2-46fe-b86b-7991484dc93a" providerId="AD" clId="Web-{C75CD8BC-137A-40AB-923C-F03A3F535422}" dt="2023-10-08T13:53:34.673" v="34" actId="14100"/>
          <ac:spMkLst>
            <pc:docMk/>
            <pc:sldMk cId="0" sldId="257"/>
            <ac:spMk id="36867" creationId="{00000000-0000-0000-0000-000000000000}"/>
          </ac:spMkLst>
        </pc:spChg>
        <pc:picChg chg="mod">
          <ac:chgData name="thompsonhillcollective" userId="S::thompsonhillcollective_gmail.com#ext#@mytrine.onmicrosoft.com::9c626257-b1d2-46fe-b86b-7991484dc93a" providerId="AD" clId="Web-{C75CD8BC-137A-40AB-923C-F03A3F535422}" dt="2023-10-08T13:53:21.516" v="33" actId="14100"/>
          <ac:picMkLst>
            <pc:docMk/>
            <pc:sldMk cId="0" sldId="257"/>
            <ac:picMk id="2" creationId="{C655EFDE-B7AA-F1E0-99C2-0898D1338D32}"/>
          </ac:picMkLst>
        </pc:picChg>
      </pc:sldChg>
      <pc:sldChg chg="addSp modSp">
        <pc:chgData name="thompsonhillcollective" userId="S::thompsonhillcollective_gmail.com#ext#@mytrine.onmicrosoft.com::9c626257-b1d2-46fe-b86b-7991484dc93a" providerId="AD" clId="Web-{C75CD8BC-137A-40AB-923C-F03A3F535422}" dt="2023-10-08T14:08:13.858" v="93" actId="14100"/>
        <pc:sldMkLst>
          <pc:docMk/>
          <pc:sldMk cId="228623523" sldId="259"/>
        </pc:sldMkLst>
        <pc:spChg chg="mod">
          <ac:chgData name="thompsonhillcollective" userId="S::thompsonhillcollective_gmail.com#ext#@mytrine.onmicrosoft.com::9c626257-b1d2-46fe-b86b-7991484dc93a" providerId="AD" clId="Web-{C75CD8BC-137A-40AB-923C-F03A3F535422}" dt="2023-10-08T14:05:13.227" v="82" actId="20577"/>
          <ac:spMkLst>
            <pc:docMk/>
            <pc:sldMk cId="228623523" sldId="259"/>
            <ac:spMk id="36867" creationId="{00000000-0000-0000-0000-000000000000}"/>
          </ac:spMkLst>
        </pc:spChg>
        <pc:picChg chg="add mod ord">
          <ac:chgData name="thompsonhillcollective" userId="S::thompsonhillcollective_gmail.com#ext#@mytrine.onmicrosoft.com::9c626257-b1d2-46fe-b86b-7991484dc93a" providerId="AD" clId="Web-{C75CD8BC-137A-40AB-923C-F03A3F535422}" dt="2023-10-08T14:08:13.858" v="93" actId="14100"/>
          <ac:picMkLst>
            <pc:docMk/>
            <pc:sldMk cId="228623523" sldId="259"/>
            <ac:picMk id="2" creationId="{93604C35-B043-B7E9-FC9C-DDC8BFA29549}"/>
          </ac:picMkLst>
        </pc:picChg>
      </pc:sldChg>
      <pc:sldChg chg="addSp modSp">
        <pc:chgData name="thompsonhillcollective" userId="S::thompsonhillcollective_gmail.com#ext#@mytrine.onmicrosoft.com::9c626257-b1d2-46fe-b86b-7991484dc93a" providerId="AD" clId="Web-{C75CD8BC-137A-40AB-923C-F03A3F535422}" dt="2023-10-08T14:22:53.120" v="154" actId="1076"/>
        <pc:sldMkLst>
          <pc:docMk/>
          <pc:sldMk cId="3877161852" sldId="264"/>
        </pc:sldMkLst>
        <pc:spChg chg="mod">
          <ac:chgData name="thompsonhillcollective" userId="S::thompsonhillcollective_gmail.com#ext#@mytrine.onmicrosoft.com::9c626257-b1d2-46fe-b86b-7991484dc93a" providerId="AD" clId="Web-{C75CD8BC-137A-40AB-923C-F03A3F535422}" dt="2023-10-08T14:22:16.666" v="150" actId="20577"/>
          <ac:spMkLst>
            <pc:docMk/>
            <pc:sldMk cId="3877161852" sldId="264"/>
            <ac:spMk id="36867" creationId="{00000000-0000-0000-0000-000000000000}"/>
          </ac:spMkLst>
        </pc:spChg>
        <pc:picChg chg="add mod">
          <ac:chgData name="thompsonhillcollective" userId="S::thompsonhillcollective_gmail.com#ext#@mytrine.onmicrosoft.com::9c626257-b1d2-46fe-b86b-7991484dc93a" providerId="AD" clId="Web-{C75CD8BC-137A-40AB-923C-F03A3F535422}" dt="2023-10-08T14:22:53.120" v="154" actId="1076"/>
          <ac:picMkLst>
            <pc:docMk/>
            <pc:sldMk cId="3877161852" sldId="264"/>
            <ac:picMk id="2" creationId="{6D500AC3-ED6D-8109-FC38-545BD901F74B}"/>
          </ac:picMkLst>
        </pc:picChg>
      </pc:sldChg>
      <pc:sldChg chg="addSp delSp modSp add del">
        <pc:chgData name="thompsonhillcollective" userId="S::thompsonhillcollective_gmail.com#ext#@mytrine.onmicrosoft.com::9c626257-b1d2-46fe-b86b-7991484dc93a" providerId="AD" clId="Web-{C75CD8BC-137A-40AB-923C-F03A3F535422}" dt="2023-10-08T14:18:24.377" v="134" actId="14100"/>
        <pc:sldMkLst>
          <pc:docMk/>
          <pc:sldMk cId="235520748" sldId="265"/>
        </pc:sldMkLst>
        <pc:spChg chg="mod">
          <ac:chgData name="thompsonhillcollective" userId="S::thompsonhillcollective_gmail.com#ext#@mytrine.onmicrosoft.com::9c626257-b1d2-46fe-b86b-7991484dc93a" providerId="AD" clId="Web-{C75CD8BC-137A-40AB-923C-F03A3F535422}" dt="2023-10-08T14:15:58.466" v="106" actId="20577"/>
          <ac:spMkLst>
            <pc:docMk/>
            <pc:sldMk cId="235520748" sldId="265"/>
            <ac:spMk id="3" creationId="{4729A6CF-3B03-B268-C10E-9C6EA795D414}"/>
          </ac:spMkLst>
        </pc:spChg>
        <pc:picChg chg="add del mod">
          <ac:chgData name="thompsonhillcollective" userId="S::thompsonhillcollective_gmail.com#ext#@mytrine.onmicrosoft.com::9c626257-b1d2-46fe-b86b-7991484dc93a" providerId="AD" clId="Web-{C75CD8BC-137A-40AB-923C-F03A3F535422}" dt="2023-10-08T14:10:11.768" v="96"/>
          <ac:picMkLst>
            <pc:docMk/>
            <pc:sldMk cId="235520748" sldId="265"/>
            <ac:picMk id="2" creationId="{C5283B27-31DC-1C53-F992-F86DDCB30F8B}"/>
          </ac:picMkLst>
        </pc:picChg>
        <pc:picChg chg="add mod">
          <ac:chgData name="thompsonhillcollective" userId="S::thompsonhillcollective_gmail.com#ext#@mytrine.onmicrosoft.com::9c626257-b1d2-46fe-b86b-7991484dc93a" providerId="AD" clId="Web-{C75CD8BC-137A-40AB-923C-F03A3F535422}" dt="2023-10-08T14:18:24.377" v="134" actId="14100"/>
          <ac:picMkLst>
            <pc:docMk/>
            <pc:sldMk cId="235520748" sldId="265"/>
            <ac:picMk id="4" creationId="{0E91E11B-CC59-63B6-E78B-B1C0F08B18A9}"/>
          </ac:picMkLst>
        </pc:picChg>
        <pc:picChg chg="add mod">
          <ac:chgData name="thompsonhillcollective" userId="S::thompsonhillcollective_gmail.com#ext#@mytrine.onmicrosoft.com::9c626257-b1d2-46fe-b86b-7991484dc93a" providerId="AD" clId="Web-{C75CD8BC-137A-40AB-923C-F03A3F535422}" dt="2023-10-08T14:18:18.565" v="132" actId="1076"/>
          <ac:picMkLst>
            <pc:docMk/>
            <pc:sldMk cId="235520748" sldId="265"/>
            <ac:picMk id="5" creationId="{DD0FEC59-0183-BE2F-AB44-C36786954326}"/>
          </ac:picMkLst>
        </pc:picChg>
        <pc:picChg chg="add del mod">
          <ac:chgData name="thompsonhillcollective" userId="S::thompsonhillcollective_gmail.com#ext#@mytrine.onmicrosoft.com::9c626257-b1d2-46fe-b86b-7991484dc93a" providerId="AD" clId="Web-{C75CD8BC-137A-40AB-923C-F03A3F535422}" dt="2023-10-08T14:17:24.891" v="120"/>
          <ac:picMkLst>
            <pc:docMk/>
            <pc:sldMk cId="235520748" sldId="265"/>
            <ac:picMk id="6" creationId="{069D0F4B-409E-CF8A-6DDE-DFEA76BFCA0A}"/>
          </ac:picMkLst>
        </pc:picChg>
        <pc:picChg chg="add mod">
          <ac:chgData name="thompsonhillcollective" userId="S::thompsonhillcollective_gmail.com#ext#@mytrine.onmicrosoft.com::9c626257-b1d2-46fe-b86b-7991484dc93a" providerId="AD" clId="Web-{C75CD8BC-137A-40AB-923C-F03A3F535422}" dt="2023-10-08T14:18:14.064" v="131" actId="1076"/>
          <ac:picMkLst>
            <pc:docMk/>
            <pc:sldMk cId="235520748" sldId="265"/>
            <ac:picMk id="7" creationId="{7C47C641-BF7A-A119-1E06-3DD631306BF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69DC3F8-34B8-4F0F-935B-F70FC3501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F8474C-7E3A-439D-A788-9FA1C03CA5B5}" type="slidenum">
              <a:rPr lang="en-US"/>
              <a:pPr/>
              <a:t>1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F8474C-7E3A-439D-A788-9FA1C03CA5B5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2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F8474C-7E3A-439D-A788-9FA1C03CA5B5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Game setup: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Clone our </a:t>
            </a:r>
            <a:r>
              <a:rPr lang="en-US" err="1">
                <a:latin typeface="Arial"/>
                <a:cs typeface="Arial"/>
              </a:rPr>
              <a:t>github</a:t>
            </a:r>
            <a:r>
              <a:rPr lang="en-US">
                <a:latin typeface="Arial"/>
                <a:cs typeface="Arial"/>
              </a:rPr>
              <a:t> repository to your local machine. 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Open the game calculator, game.html, in a web browser. </a:t>
            </a:r>
            <a:endParaRPr lang="en-US">
              <a:cs typeface="Arial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Print out three copies of the card deck. </a:t>
            </a:r>
            <a:endParaRPr lang="en-US">
              <a:cs typeface="Arial" charset="0"/>
            </a:endParaRPr>
          </a:p>
          <a:p>
            <a:r>
              <a:rPr lang="en-US">
                <a:latin typeface="Arial"/>
                <a:cs typeface="Arial"/>
              </a:rPr>
              <a:t>Round setup: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Shuffle the cards. </a:t>
            </a:r>
            <a:endParaRPr lang="en-US">
              <a:cs typeface="Arial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Deal each player 5 cards face down. </a:t>
            </a:r>
            <a:endParaRPr lang="en-US">
              <a:cs typeface="Arial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Each player should look at their cards but not show them to their opponent. </a:t>
            </a:r>
            <a:endParaRPr lang="en-US">
              <a:cs typeface="Arial" charset="0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3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F8474C-7E3A-439D-A788-9FA1C03CA5B5}" type="slidenum">
              <a:rPr lang="en-US"/>
              <a:pPr/>
              <a:t>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5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4F0567-A497-4C9E-B0E2-7E60DF5A07D2}" type="slidenum">
              <a:rPr lang="en-US"/>
              <a:pPr/>
              <a:t>6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5167E37-BD9F-4AED-9814-DA6AACAD04CD}" type="slidenum">
              <a:rPr lang="en-US"/>
              <a:pPr/>
              <a:t>7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708275"/>
            <a:ext cx="5327650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3429000"/>
            <a:ext cx="5327650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80175" y="981075"/>
            <a:ext cx="2124075" cy="5472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7950" y="981075"/>
            <a:ext cx="6219825" cy="5472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79388" y="1989138"/>
            <a:ext cx="4135437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67225" y="1989138"/>
            <a:ext cx="4137025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981075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989138"/>
            <a:ext cx="8424862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jpeg"/><Relationship Id="rId7" Type="http://schemas.openxmlformats.org/officeDocument/2006/relationships/hyperlink" Target="https://www.eurekalert.org/multimedia/58875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Satellite_image_of_Philippines_in_March_2002.jpg" TargetMode="External"/><Relationship Id="rId5" Type="http://schemas.openxmlformats.org/officeDocument/2006/relationships/hyperlink" Target="https://oceancolor.gsfc.nasa.gov/gallery/" TargetMode="External"/><Relationship Id="rId4" Type="http://schemas.openxmlformats.org/officeDocument/2006/relationships/hyperlink" Target="https://oceancolor.gsfc.nasa.gov/gallery/feature/images/A2020318045000.Philippines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canv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eancolor.gsfc.nasa.gov/gallery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view of the earth&#10;&#10;Description automatically generated">
            <a:extLst>
              <a:ext uri="{FF2B5EF4-FFF2-40B4-BE49-F238E27FC236}">
                <a16:creationId xmlns:a16="http://schemas.microsoft.com/office/drawing/2014/main" id="{FE118C48-64A9-F982-20CF-37451F24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12239" y="-1402934"/>
            <a:ext cx="1620872" cy="444141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6796" y="933722"/>
            <a:ext cx="6967908" cy="1051278"/>
          </a:xfrm>
          <a:noFill/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>
                <a:latin typeface="Browallia New"/>
                <a:ea typeface="Calibri"/>
                <a:cs typeface="Calibri"/>
              </a:rPr>
              <a:t>Fingerling Frenzy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68974" y="2353648"/>
            <a:ext cx="4640543" cy="4662114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/>
              <a:t>"Fingerling Frenzy" is an immersive educational game that transports players into the biodiverse but threatened ecosystem of the Coral Triangle. </a:t>
            </a:r>
            <a:endParaRPr lang="en-US" sz="1800">
              <a:cs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1800"/>
              <a:t>This two-player game consists of a deck of cards of specific fish along with a computer-based scoring system.</a:t>
            </a:r>
            <a:endParaRPr lang="en-US" sz="1800">
              <a:cs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1800"/>
              <a:t>In each round, the number of fish a player has is determined by the location on a map and fish characteristics including tolerance to pollution, size, and eating habits. </a:t>
            </a:r>
            <a:endParaRPr lang="en-US" sz="1800">
              <a:cs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en-US" sz="1800"/>
              <a:t>The first player to have a school of 100 fish wins.  </a:t>
            </a:r>
            <a:endParaRPr lang="en-US" sz="1800">
              <a:cs typeface="Arial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800"/>
          </a:p>
        </p:txBody>
      </p:sp>
      <p:pic>
        <p:nvPicPr>
          <p:cNvPr id="3" name="Picture 2" descr="A blue fish with yellow and black stripes&#10;&#10;Description automatically generated">
            <a:extLst>
              <a:ext uri="{FF2B5EF4-FFF2-40B4-BE49-F238E27FC236}">
                <a16:creationId xmlns:a16="http://schemas.microsoft.com/office/drawing/2014/main" id="{BCFD70AB-1572-9378-74EB-E9C6923242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" t="353" r="2492" b="353"/>
          <a:stretch/>
        </p:blipFill>
        <p:spPr>
          <a:xfrm>
            <a:off x="5293394" y="2260065"/>
            <a:ext cx="3058955" cy="4405574"/>
          </a:xfrm>
          <a:prstGeom prst="rect">
            <a:avLst/>
          </a:prstGeom>
        </p:spPr>
      </p:pic>
      <p:pic>
        <p:nvPicPr>
          <p:cNvPr id="9" name="Picture 8" descr="A satellite view of the earth&#10;&#10;Description automatically generated">
            <a:extLst>
              <a:ext uri="{FF2B5EF4-FFF2-40B4-BE49-F238E27FC236}">
                <a16:creationId xmlns:a16="http://schemas.microsoft.com/office/drawing/2014/main" id="{4CBA7B2D-FDA8-4959-432C-8B677796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22806" y="-1517121"/>
            <a:ext cx="1620429" cy="4664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3039C-BF52-EB3B-5152-2EBB8B7E50BF}"/>
              </a:ext>
            </a:extLst>
          </p:cNvPr>
          <p:cNvSpPr txBox="1"/>
          <p:nvPr/>
        </p:nvSpPr>
        <p:spPr>
          <a:xfrm>
            <a:off x="514350" y="1791013"/>
            <a:ext cx="49923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Arial"/>
                <a:cs typeface="Arial"/>
              </a:rPr>
              <a:t>A Coral Triangle Card Game</a:t>
            </a:r>
            <a:endParaRPr lang="en-US" sz="2000" err="1">
              <a:cs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atellite view of the earth&#10;&#10;Description automatically generated">
            <a:extLst>
              <a:ext uri="{FF2B5EF4-FFF2-40B4-BE49-F238E27FC236}">
                <a16:creationId xmlns:a16="http://schemas.microsoft.com/office/drawing/2014/main" id="{9288B604-CC3B-486D-4B43-AE77CCED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12239" y="-1415426"/>
            <a:ext cx="1620872" cy="444141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627" y="811225"/>
            <a:ext cx="6480175" cy="620712"/>
          </a:xfrm>
        </p:spPr>
        <p:txBody>
          <a:bodyPr/>
          <a:lstStyle/>
          <a:p>
            <a:r>
              <a:rPr lang="en-US" sz="3600" b="1"/>
              <a:t>Special Thanks</a:t>
            </a:r>
            <a:endParaRPr lang="uk-UA" sz="3600" b="1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447" y="2028395"/>
            <a:ext cx="7488237" cy="446405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sz="2000">
              <a:ea typeface="+mn-lt"/>
              <a:cs typeface="+mn-lt"/>
            </a:endParaRPr>
          </a:p>
          <a:p>
            <a:pPr>
              <a:lnSpc>
                <a:spcPct val="90000"/>
              </a:lnSpc>
              <a:defRPr/>
            </a:pPr>
            <a:endParaRPr lang="en-US" sz="2000">
              <a:ea typeface="+mn-lt"/>
              <a:cs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en-US" sz="2000"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https://oceancolor.gsfc.nasa.gov/gallery/feature/images/A2020318045000.Philippines.jpg</a:t>
            </a:r>
            <a:endParaRPr lang="en-US" altLang="ko-KR" sz="2000">
              <a:latin typeface="+mj-lt"/>
              <a:ea typeface="굴림" charset="-127"/>
              <a:cs typeface="Arial"/>
            </a:endParaRPr>
          </a:p>
          <a:p>
            <a:pPr>
              <a:lnSpc>
                <a:spcPct val="90000"/>
              </a:lnSpc>
              <a:defRPr/>
            </a:pPr>
            <a:endParaRPr lang="en-US" sz="2000">
              <a:latin typeface="+mj-lt"/>
              <a:ea typeface="굴림" charset="-127"/>
              <a:cs typeface="Arial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000"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https://oceancolor.gsfc.nasa.gov/gallery/</a:t>
            </a:r>
            <a:endParaRPr lang="en-US" sz="2000">
              <a:latin typeface="+mj-lt"/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90000"/>
              </a:lnSpc>
              <a:defRPr/>
            </a:pPr>
            <a:endParaRPr lang="en-US" sz="2000">
              <a:ea typeface="+mn-lt"/>
              <a:cs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en-US" sz="2000"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https://commons.wikimedia.org/wiki/File:Satellite_image_of_Philippines_in_March_2002.jpg</a:t>
            </a:r>
            <a:endParaRPr lang="en-US" sz="2000">
              <a:latin typeface="+mj-lt"/>
              <a:cs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90000"/>
              </a:lnSpc>
              <a:defRPr/>
            </a:pPr>
            <a:endParaRPr lang="en-US" sz="2000">
              <a:ea typeface="+mn-lt"/>
              <a:cs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en-US" sz="2000"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https://www.eurekalert.org/multimedia/588757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000">
              <a:latin typeface="+mj-lt"/>
              <a:cs typeface="Arial"/>
            </a:endParaRPr>
          </a:p>
        </p:txBody>
      </p:sp>
      <p:pic>
        <p:nvPicPr>
          <p:cNvPr id="3" name="Picture 2" descr="A satellite view of the earth&#10;&#10;Description automatically generated">
            <a:extLst>
              <a:ext uri="{FF2B5EF4-FFF2-40B4-BE49-F238E27FC236}">
                <a16:creationId xmlns:a16="http://schemas.microsoft.com/office/drawing/2014/main" id="{DB5B2ABD-B786-84C0-5D24-1043A23C8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014995" y="-1530138"/>
            <a:ext cx="1625636" cy="46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atellite view of the earth&#10;&#10;Description automatically generated">
            <a:extLst>
              <a:ext uri="{FF2B5EF4-FFF2-40B4-BE49-F238E27FC236}">
                <a16:creationId xmlns:a16="http://schemas.microsoft.com/office/drawing/2014/main" id="{32600B2B-529A-1FEB-3282-49FF5237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21532" y="-1417942"/>
            <a:ext cx="1623738" cy="44636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716E10-1C32-1625-B870-D0807829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" y="909638"/>
            <a:ext cx="6048375" cy="508000"/>
          </a:xfrm>
        </p:spPr>
        <p:txBody>
          <a:bodyPr/>
          <a:lstStyle/>
          <a:p>
            <a:r>
              <a:rPr lang="en-US" sz="3600" b="1">
                <a:cs typeface="Arial"/>
              </a:rPr>
              <a:t>Motivation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4FFAC33-71AD-6D10-F30D-6E19D36EA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336" y="2442071"/>
            <a:ext cx="3704742" cy="3975678"/>
          </a:xfrm>
        </p:spPr>
        <p:txBody>
          <a:bodyPr/>
          <a:lstStyle/>
          <a:p>
            <a:pPr>
              <a:spcBef>
                <a:spcPts val="20"/>
              </a:spcBef>
            </a:pPr>
            <a:r>
              <a:rPr lang="en-US" sz="1800">
                <a:solidFill>
                  <a:srgbClr val="FFFFFF"/>
                </a:solidFill>
                <a:cs typeface="Arial"/>
              </a:rPr>
              <a:t>Coral reefs contain over 800 different species and a quarter of all ocean animals.</a:t>
            </a:r>
          </a:p>
          <a:p>
            <a:pPr>
              <a:spcBef>
                <a:spcPts val="20"/>
              </a:spcBef>
            </a:pPr>
            <a:r>
              <a:rPr lang="en-US" sz="1800">
                <a:solidFill>
                  <a:srgbClr val="FFFFFF"/>
                </a:solidFill>
                <a:cs typeface="Arial"/>
              </a:rPr>
              <a:t>From 2009-2018, 14% of coral reef habitats were lost. </a:t>
            </a:r>
          </a:p>
          <a:p>
            <a:pPr>
              <a:spcBef>
                <a:spcPts val="20"/>
              </a:spcBef>
            </a:pPr>
            <a:r>
              <a:rPr lang="en-US" sz="1800">
                <a:solidFill>
                  <a:srgbClr val="FFFFFF"/>
                </a:solidFill>
                <a:cs typeface="Arial"/>
              </a:rPr>
              <a:t>We wanted to learn and share information about these threatened coral reef habitats and the biodiversity of fish that they support. </a:t>
            </a:r>
          </a:p>
          <a:p>
            <a:pPr>
              <a:spcBef>
                <a:spcPts val="20"/>
              </a:spcBef>
            </a:pPr>
            <a:endParaRPr lang="en-US" sz="18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spcBef>
                <a:spcPts val="20"/>
              </a:spcBef>
            </a:pPr>
            <a:endParaRPr lang="en-US" sz="1400">
              <a:solidFill>
                <a:srgbClr val="FFFFFF"/>
              </a:solidFill>
              <a:cs typeface="Arial"/>
            </a:endParaRPr>
          </a:p>
          <a:p>
            <a:r>
              <a:rPr lang="en-US" sz="1400">
                <a:solidFill>
                  <a:srgbClr val="FFFFFF"/>
                </a:solidFill>
                <a:cs typeface="Arial"/>
              </a:rPr>
              <a:t>https://oceancolor.gsfc.nasa.gov/gallery/feature/images/A2020318045000.Philippines.jpg</a:t>
            </a:r>
            <a:endParaRPr lang="en-US" sz="1400"/>
          </a:p>
        </p:txBody>
      </p:sp>
      <p:pic>
        <p:nvPicPr>
          <p:cNvPr id="4" name="Content Placeholder 3" descr="A satellite view of the earth&#10;&#10;Description automatically generated">
            <a:extLst>
              <a:ext uri="{FF2B5EF4-FFF2-40B4-BE49-F238E27FC236}">
                <a16:creationId xmlns:a16="http://schemas.microsoft.com/office/drawing/2014/main" id="{542A0F31-BB4B-F7A4-63D9-D16BFC90A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5565" r="-3" b="-3"/>
          <a:stretch/>
        </p:blipFill>
        <p:spPr>
          <a:xfrm>
            <a:off x="4467225" y="1765225"/>
            <a:ext cx="4569229" cy="4943120"/>
          </a:xfrm>
          <a:noFill/>
        </p:spPr>
      </p:pic>
    </p:spTree>
    <p:extLst>
      <p:ext uri="{BB962C8B-B14F-4D97-AF65-F5344CB8AC3E}">
        <p14:creationId xmlns:p14="http://schemas.microsoft.com/office/powerpoint/2010/main" val="326416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atellite view of the earth&#10;&#10;Description automatically generated">
            <a:extLst>
              <a:ext uri="{FF2B5EF4-FFF2-40B4-BE49-F238E27FC236}">
                <a16:creationId xmlns:a16="http://schemas.microsoft.com/office/drawing/2014/main" id="{CB59834F-6FF1-6507-0EB4-5FE19B65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12239" y="-1402934"/>
            <a:ext cx="1620872" cy="444141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946" y="820569"/>
            <a:ext cx="6480175" cy="620712"/>
          </a:xfrm>
        </p:spPr>
        <p:txBody>
          <a:bodyPr/>
          <a:lstStyle/>
          <a:p>
            <a:r>
              <a:rPr lang="en-US" sz="3600" b="1">
                <a:cs typeface="Arial"/>
              </a:rPr>
              <a:t>Game play</a:t>
            </a:r>
          </a:p>
        </p:txBody>
      </p:sp>
      <p:pic>
        <p:nvPicPr>
          <p:cNvPr id="3" name="Picture 2" descr="A fish swimming in water&#10;&#10;Description automatically generated">
            <a:extLst>
              <a:ext uri="{FF2B5EF4-FFF2-40B4-BE49-F238E27FC236}">
                <a16:creationId xmlns:a16="http://schemas.microsoft.com/office/drawing/2014/main" id="{4C7B822A-C4B2-0A37-D2BD-4CF0F64D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266" y="2623291"/>
            <a:ext cx="2796911" cy="4033799"/>
          </a:xfrm>
          <a:prstGeom prst="rect">
            <a:avLst/>
          </a:prstGeom>
        </p:spPr>
      </p:pic>
      <p:pic>
        <p:nvPicPr>
          <p:cNvPr id="5" name="Picture 4" descr="A close-up of a fish&#10;&#10;Description automatically generated">
            <a:extLst>
              <a:ext uri="{FF2B5EF4-FFF2-40B4-BE49-F238E27FC236}">
                <a16:creationId xmlns:a16="http://schemas.microsoft.com/office/drawing/2014/main" id="{74E55EB8-25B7-DE40-96CD-AE49E8D4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797" y="2623219"/>
            <a:ext cx="2860717" cy="402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6307F-4CCD-1ED6-D3A6-60479ADC776B}"/>
              </a:ext>
            </a:extLst>
          </p:cNvPr>
          <p:cNvSpPr txBox="1"/>
          <p:nvPr/>
        </p:nvSpPr>
        <p:spPr>
          <a:xfrm>
            <a:off x="-71307" y="1658923"/>
            <a:ext cx="973752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/>
                <a:cs typeface="Segoe UI"/>
              </a:rPr>
              <a:t>Shuffle the cards.</a:t>
            </a:r>
            <a:r>
              <a:rPr lang="en-US">
                <a:solidFill>
                  <a:schemeClr val="bg1"/>
                </a:solidFill>
                <a:latin typeface="Arial"/>
                <a:cs typeface="Segoe UI"/>
              </a:rPr>
              <a:t>​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pPr marL="228600" indent="-228600">
              <a:buChar char="•"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Deal each player 5 cards face down.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Each player should look at their cards but not show them to their opponent.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​</a:t>
            </a:r>
          </a:p>
          <a:p>
            <a:pPr marL="342900" indent="-342900">
              <a:buAutoNum type="arabicPeriod"/>
            </a:pP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685800" lvl="1" indent="-228600">
              <a:buChar char="•"/>
            </a:pPr>
            <a:endParaRPr 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772DE-9CE8-8A18-7B9C-5B1BFEDC8FE2}"/>
              </a:ext>
            </a:extLst>
          </p:cNvPr>
          <p:cNvSpPr txBox="1"/>
          <p:nvPr/>
        </p:nvSpPr>
        <p:spPr>
          <a:xfrm>
            <a:off x="-201523" y="6399497"/>
            <a:ext cx="2873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lvl="1" indent="-228600">
              <a:buFont typeface="Arial"/>
              <a:buChar char="•"/>
            </a:pPr>
            <a:r>
              <a:rPr lang="en-US" sz="1000" u="sng">
                <a:solidFill>
                  <a:srgbClr val="FFFFFF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 Ocean Color</a:t>
            </a:r>
            <a:r>
              <a:rPr lang="en-US" sz="1000">
                <a:solidFill>
                  <a:schemeClr val="bg1"/>
                </a:solidFill>
                <a:latin typeface="Arial"/>
                <a:cs typeface="Arial"/>
              </a:rPr>
              <a:t> </a:t>
            </a:r>
            <a:r>
              <a:rPr lang="en-US" sz="1000" u="sng">
                <a:solidFill>
                  <a:srgbClr val="FFFFFF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 - Canva</a:t>
            </a:r>
            <a:endParaRPr lang="en-US">
              <a:latin typeface="Arial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250B2-9CC9-C3A8-7E54-5E3A6AF29F7F}"/>
              </a:ext>
            </a:extLst>
          </p:cNvPr>
          <p:cNvSpPr txBox="1"/>
          <p:nvPr/>
        </p:nvSpPr>
        <p:spPr>
          <a:xfrm>
            <a:off x="85920" y="2618224"/>
            <a:ext cx="258802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Players say aloud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 “One, Two, Baby Fish”. </a:t>
            </a:r>
            <a:endParaRPr lang="en-US">
              <a:solidFill>
                <a:schemeClr val="bg1"/>
              </a:solidFill>
              <a:cs typeface="Arial" charset="0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On the words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 “Baby Fish”,</a:t>
            </a: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players simultaneously lay down a card.</a:t>
            </a:r>
            <a:endParaRPr lang="en-US">
              <a:solidFill>
                <a:schemeClr val="bg1"/>
              </a:solidFill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rial"/>
                <a:ea typeface="Calibri"/>
                <a:cs typeface="Arial"/>
              </a:rPr>
              <a:t>Now time for the computer side...</a:t>
            </a: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69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tellite view of the earth&#10;&#10;Description automatically generated">
            <a:extLst>
              <a:ext uri="{FF2B5EF4-FFF2-40B4-BE49-F238E27FC236}">
                <a16:creationId xmlns:a16="http://schemas.microsoft.com/office/drawing/2014/main" id="{73A28D75-6908-7A66-842A-9DF848630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12239" y="-1402934"/>
            <a:ext cx="1620872" cy="4441416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623" y="811629"/>
            <a:ext cx="6480175" cy="620712"/>
          </a:xfrm>
        </p:spPr>
        <p:txBody>
          <a:bodyPr/>
          <a:lstStyle/>
          <a:p>
            <a:r>
              <a:rPr lang="en-US" sz="3600" b="1"/>
              <a:t>Game Play</a:t>
            </a:r>
            <a:endParaRPr lang="uk-UA" sz="3600" b="1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773238"/>
            <a:ext cx="3884793" cy="44640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altLang="ko-KR" sz="2000">
              <a:latin typeface="+mj-lt"/>
              <a:ea typeface="굴림"/>
              <a:cs typeface="Arial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000">
              <a:latin typeface="+mj-lt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000">
              <a:latin typeface="+mj-l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897D-0B80-E1AA-EB52-87BE1F8FD1EA}"/>
              </a:ext>
            </a:extLst>
          </p:cNvPr>
          <p:cNvSpPr txBox="1"/>
          <p:nvPr/>
        </p:nvSpPr>
        <p:spPr>
          <a:xfrm>
            <a:off x="4570750" y="6237215"/>
            <a:ext cx="449284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05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 descr="A green and blue smoke&#10;&#10;Description automatically generated">
            <a:extLst>
              <a:ext uri="{FF2B5EF4-FFF2-40B4-BE49-F238E27FC236}">
                <a16:creationId xmlns:a16="http://schemas.microsoft.com/office/drawing/2014/main" id="{24FCA1D4-D2F8-AB28-83E3-A44F4F5F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82" t="-376" r="73019" b="501"/>
          <a:stretch/>
        </p:blipFill>
        <p:spPr>
          <a:xfrm>
            <a:off x="305188" y="3888706"/>
            <a:ext cx="2497836" cy="2859617"/>
          </a:xfrm>
          <a:prstGeom prst="rect">
            <a:avLst/>
          </a:prstGeom>
        </p:spPr>
      </p:pic>
      <p:pic>
        <p:nvPicPr>
          <p:cNvPr id="6" name="Picture 5" descr="A blurry image of a player stats&#10;&#10;Description automatically generated">
            <a:extLst>
              <a:ext uri="{FF2B5EF4-FFF2-40B4-BE49-F238E27FC236}">
                <a16:creationId xmlns:a16="http://schemas.microsoft.com/office/drawing/2014/main" id="{9904186E-2772-2150-48A7-1BC41F54D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146" y="3188808"/>
            <a:ext cx="1071963" cy="3555048"/>
          </a:xfrm>
          <a:prstGeom prst="rect">
            <a:avLst/>
          </a:prstGeom>
        </p:spPr>
      </p:pic>
      <p:pic>
        <p:nvPicPr>
          <p:cNvPr id="4" name="Picture 3" descr="A screenshot of a fish player&#10;&#10;Description automatically generated">
            <a:extLst>
              <a:ext uri="{FF2B5EF4-FFF2-40B4-BE49-F238E27FC236}">
                <a16:creationId xmlns:a16="http://schemas.microsoft.com/office/drawing/2014/main" id="{CFC2EC19-DC7C-9529-7633-22A173EDA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100" y="3188450"/>
            <a:ext cx="4097312" cy="354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C6FD8-D24B-53A2-D5B9-024BC9A7039B}"/>
              </a:ext>
            </a:extLst>
          </p:cNvPr>
          <p:cNvSpPr txBox="1"/>
          <p:nvPr/>
        </p:nvSpPr>
        <p:spPr>
          <a:xfrm>
            <a:off x="231502" y="1920105"/>
            <a:ext cx="863366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On the computer, Select a map, and press the button to choose a random location.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Each player enters the fish they played into the calculator.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The calculator updates each player’s fish school size.</a:t>
            </a:r>
            <a:endParaRPr lang="en-US">
              <a:solidFill>
                <a:schemeClr val="bg1"/>
              </a:solidFill>
              <a:cs typeface="Arial" charset="0"/>
            </a:endParaRPr>
          </a:p>
          <a:p>
            <a:pPr algn="r"/>
            <a:r>
              <a:rPr lang="en-US" sz="14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(Note: both players must enter their fish before fish school size is be updated.)</a:t>
            </a:r>
          </a:p>
          <a:p>
            <a:endParaRPr lang="en-US" sz="1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F7428-BFA3-82C7-B18E-209BFA88F89E}"/>
              </a:ext>
            </a:extLst>
          </p:cNvPr>
          <p:cNvSpPr txBox="1"/>
          <p:nvPr/>
        </p:nvSpPr>
        <p:spPr>
          <a:xfrm>
            <a:off x="229641" y="2935709"/>
            <a:ext cx="23849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/>
                <a:cs typeface="Arial"/>
              </a:rPr>
              <a:t>Additional rounds are played until someone collects a fingerling size of 100.</a:t>
            </a:r>
          </a:p>
        </p:txBody>
      </p:sp>
    </p:spTree>
    <p:extLst>
      <p:ext uri="{BB962C8B-B14F-4D97-AF65-F5344CB8AC3E}">
        <p14:creationId xmlns:p14="http://schemas.microsoft.com/office/powerpoint/2010/main" val="337744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view of the earth&#10;&#10;Description automatically generated">
            <a:extLst>
              <a:ext uri="{FF2B5EF4-FFF2-40B4-BE49-F238E27FC236}">
                <a16:creationId xmlns:a16="http://schemas.microsoft.com/office/drawing/2014/main" id="{D76AB8F4-FD61-C07E-8A64-F2EE1B4A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11" y="1566"/>
            <a:ext cx="7247025" cy="6862697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44"/>
            <a:ext cx="7056438" cy="719138"/>
          </a:xfrm>
        </p:spPr>
        <p:txBody>
          <a:bodyPr/>
          <a:lstStyle/>
          <a:p>
            <a:r>
              <a:rPr lang="en-US" sz="3600" b="1">
                <a:solidFill>
                  <a:srgbClr val="080808"/>
                </a:solidFill>
                <a:cs typeface="Arial"/>
              </a:rPr>
              <a:t>References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698261"/>
            <a:ext cx="7056438" cy="5832475"/>
          </a:xfrm>
        </p:spPr>
        <p:txBody>
          <a:bodyPr/>
          <a:lstStyle/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https://www.fisheries.noaa.gov/species/oceanic-whitetip-shark#:~:text=The%20reproductive%20cycle%20is%20thought,pups%20(average%20of%206). </a:t>
            </a:r>
            <a:endParaRPr lang="en-US" sz="800">
              <a:solidFill>
                <a:srgbClr val="080808"/>
              </a:solidFill>
              <a:ea typeface="+mn-lt"/>
              <a:cs typeface="+mn-lt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https://www.virginiaaquarium.com/things-to-do/great-barracuda  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https://en.wikipedia.org/wiki/Giant_grouper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https://snorkelingthailand.com/moray-eel-facts/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https://myfwc.com/wildlifehabitats/profiles/saltwater/lionfish/#:~:text=Males%20mature%20at%20about%204,12%2C000%20to%2015%2C000%20eggs%20each. 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https://oceana.org/marine-life/yellowfin-tuna/#:~:text=3.%20Female%20yellowfin%20tuna%20species,4%20million%20eggs%20when%20spawning.&amp;text=4.,maximum%20lifespan%20of%207%20years.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https://greatsouthernreef.com/blueringed-octopus#:~:text=During%20the%20mating%20season%20the,shortly%20after%20the%20eggs%20hatch.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https://adapt136.ucsc.edu/taxa/invertebrates/the-common-octopus-is-facing-even-more-common-problems-and-it-s-our-fault#:~:text=It%20was%20shown%20in%20a,many%20other%20common%20ocean%20ollutants. 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https://www.britannica.com/animal/sea-snake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 err="1">
                <a:solidFill>
                  <a:srgbClr val="080808"/>
                </a:solidFill>
                <a:ea typeface="+mn-lt"/>
                <a:cs typeface="+mn-lt"/>
              </a:rPr>
              <a:t>Hydrophis</a:t>
            </a:r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 </a:t>
            </a:r>
            <a:r>
              <a:rPr lang="en-US" sz="800" b="1" err="1">
                <a:solidFill>
                  <a:srgbClr val="080808"/>
                </a:solidFill>
                <a:ea typeface="+mn-lt"/>
                <a:cs typeface="+mn-lt"/>
              </a:rPr>
              <a:t>schistosus</a:t>
            </a:r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 (Beaked sea snake) | Taxonomy | </a:t>
            </a:r>
            <a:r>
              <a:rPr lang="en-US" sz="800" b="1" err="1">
                <a:solidFill>
                  <a:srgbClr val="080808"/>
                </a:solidFill>
                <a:ea typeface="+mn-lt"/>
                <a:cs typeface="+mn-lt"/>
              </a:rPr>
              <a:t>UniProt</a:t>
            </a:r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  https://www.longdom.org/open-access/threat-to-sea-snakes-from-bycatch-through-imperilled-fishing-nets-utilization-report-on-rescue-of-sea-snakes-from-by-catch-at-kund-96846.html#:~:text=Bycatch%20of%20sea%20snakes%20due,required%20for%20effective%20problem%20management. 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https://oceana.org/marine-life/saltwater-crocodile/#:~:text=Though%20they%20spend%20much%20of,clutch%20of%20approximately%2050%20eggs. 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Giant Trevally l Amazing Bird-Eating Fish - Our Breathing Planet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https://news.mongabay.com/2017/11/plastic-in-the-ocean-smells-like-junk-food-to-hungry-anchovies/#:~:text=The%20odors%20of%20plastic%20pieces,rely%20on%20them%20for%20food.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 Indian oil sardine - </a:t>
            </a:r>
            <a:r>
              <a:rPr lang="en-US" sz="800" b="1" err="1">
                <a:solidFill>
                  <a:srgbClr val="080808"/>
                </a:solidFill>
                <a:ea typeface="Calibri"/>
                <a:cs typeface="+mn-lt"/>
              </a:rPr>
              <a:t>Alchetron</a:t>
            </a:r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, The Free Social Encyclopedia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https://www.sciencedirect.com/science/article/abs/pii/S0269749121010319 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https://www.frontiersin.org/articles/10.3389/fenvs.2021.641135/full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https://bioplasticsnews.com/2019/08/28/israel-tests-3d-printed-coral-reefs-made-from-pla/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https://hakaimagazine.com/news/we-have-unrealistic-beauty-standards-for-coral-too/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https://bioplasticsnews.com/2019/08/28/israel-tests-3d-printed-coral-reefs-made-from-pla/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https://www.americanoceans.org/facts/what-are-pelagic-fish/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https://www.nationalgeographic.com/magazine/article/philippines-reefs-are-some-of-the-most-vibrant-but-in-peril-feature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https://www.worldwildlife.org/places/coral-triangle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Calibri"/>
                <a:cs typeface="+mn-lt"/>
              </a:rPr>
              <a:t>https://coraltriangleadventures.com/ambush-predators-of-komodo-is/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Statistics on coral reefs: https://www.unep.org/interactives/status-world-coral-reefs/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Ivani sounds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Sound effects in </a:t>
            </a:r>
            <a:r>
              <a:rPr lang="en-US" sz="800" b="1" err="1">
                <a:solidFill>
                  <a:srgbClr val="080808"/>
                </a:solidFill>
                <a:ea typeface="+mn-lt"/>
                <a:cs typeface="+mn-lt"/>
              </a:rPr>
              <a:t>Javascript</a:t>
            </a:r>
            <a:r>
              <a:rPr lang="en-US" sz="800" b="1">
                <a:solidFill>
                  <a:srgbClr val="080808"/>
                </a:solidFill>
                <a:ea typeface="+mn-lt"/>
                <a:cs typeface="+mn-lt"/>
              </a:rPr>
              <a:t>: https://www.w3schools.com/jsref/tryit.asp?filename=tryjsref_audio_play</a:t>
            </a:r>
            <a:endParaRPr lang="en-US" sz="800">
              <a:solidFill>
                <a:srgbClr val="080808"/>
              </a:solidFill>
              <a:cs typeface="Arial"/>
            </a:endParaRPr>
          </a:p>
          <a:p>
            <a:r>
              <a:rPr lang="en-US" sz="800">
                <a:solidFill>
                  <a:srgbClr val="080808"/>
                </a:solidFill>
                <a:ea typeface="+mn-lt"/>
                <a:cs typeface="+mn-lt"/>
              </a:rPr>
              <a:t>https://oceancolor.gsfc.nasa.gov/gallery/feature/images/A2020318045000.Philippines.jpg</a:t>
            </a:r>
            <a:endParaRPr lang="en-US" sz="800" b="1">
              <a:solidFill>
                <a:srgbClr val="080808"/>
              </a:solidFill>
              <a:ea typeface="Calibri"/>
              <a:cs typeface="+mn-lt"/>
            </a:endParaRPr>
          </a:p>
          <a:p>
            <a:endParaRPr lang="en-US" sz="32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32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32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sz="2400">
              <a:solidFill>
                <a:srgbClr val="FFFFFF"/>
              </a:solidFill>
              <a:cs typeface="Arial"/>
            </a:endParaRPr>
          </a:p>
          <a:p>
            <a:endParaRPr lang="en-US" sz="2000">
              <a:solidFill>
                <a:srgbClr val="FFFFFF"/>
              </a:solidFill>
              <a:cs typeface="Arial"/>
            </a:endParaRPr>
          </a:p>
          <a:p>
            <a:endParaRPr lang="en-US" sz="2000">
              <a:solidFill>
                <a:srgbClr val="080808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fish with black text&#10;&#10;Description automatically generated">
            <a:extLst>
              <a:ext uri="{FF2B5EF4-FFF2-40B4-BE49-F238E27FC236}">
                <a16:creationId xmlns:a16="http://schemas.microsoft.com/office/drawing/2014/main" id="{1CA05203-72BA-F09D-2F9A-3FCDA0A0D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475" b="-4865"/>
          <a:stretch/>
        </p:blipFill>
        <p:spPr>
          <a:xfrm>
            <a:off x="367967" y="2352839"/>
            <a:ext cx="4286991" cy="2289992"/>
          </a:xfrm>
          <a:prstGeom prst="rect">
            <a:avLst/>
          </a:prstGeom>
        </p:spPr>
      </p:pic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8816" y="4303437"/>
            <a:ext cx="5436245" cy="6879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1400">
                <a:latin typeface="+mj-lt"/>
              </a:rPr>
              <a:t>Brought to you by: TRINE UNIVERSITY</a:t>
            </a:r>
            <a:endParaRPr lang="uk-UA" sz="1400">
              <a:latin typeface="+mj-l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0C542-627B-C70F-29A7-1F657DA512D5}"/>
              </a:ext>
            </a:extLst>
          </p:cNvPr>
          <p:cNvSpPr txBox="1"/>
          <p:nvPr/>
        </p:nvSpPr>
        <p:spPr>
          <a:xfrm>
            <a:off x="4398677" y="3766903"/>
            <a:ext cx="45545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00"/>
                </a:solidFill>
                <a:highlight>
                  <a:srgbClr val="0951AE"/>
                </a:highlight>
                <a:latin typeface="Arial"/>
                <a:cs typeface="Arial"/>
              </a:rPr>
              <a:t>QUESTIONS ?</a:t>
            </a:r>
            <a:endParaRPr lang="en-US" sz="4800">
              <a:solidFill>
                <a:srgbClr val="FFFF00"/>
              </a:solidFill>
              <a:highlight>
                <a:srgbClr val="0951AE"/>
              </a:highlight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6434f42-8662-4999-ab3a-0d2af721ca79">
      <Terms xmlns="http://schemas.microsoft.com/office/infopath/2007/PartnerControls"/>
    </lcf76f155ced4ddcb4097134ff3c332f>
    <TaxCatchAll xmlns="87fa5bd5-3e12-4577-8029-5302b939611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BDCC3D87A19A499AAE3564E20286F4" ma:contentTypeVersion="10" ma:contentTypeDescription="Create a new document." ma:contentTypeScope="" ma:versionID="845bcbbc237c1b9bc00359a3be5037aa">
  <xsd:schema xmlns:xsd="http://www.w3.org/2001/XMLSchema" xmlns:xs="http://www.w3.org/2001/XMLSchema" xmlns:p="http://schemas.microsoft.com/office/2006/metadata/properties" xmlns:ns2="26434f42-8662-4999-ab3a-0d2af721ca79" xmlns:ns3="87fa5bd5-3e12-4577-8029-5302b9396111" targetNamespace="http://schemas.microsoft.com/office/2006/metadata/properties" ma:root="true" ma:fieldsID="5d06d87e458ee9ae55ea16a5b7133123" ns2:_="" ns3:_="">
    <xsd:import namespace="26434f42-8662-4999-ab3a-0d2af721ca79"/>
    <xsd:import namespace="87fa5bd5-3e12-4577-8029-5302b93961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34f42-8662-4999-ab3a-0d2af721ca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345cb46-7433-4fea-b209-2875d279ae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a5bd5-3e12-4577-8029-5302b9396111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794439-5ddd-49f8-b177-4ca2e8a971dc}" ma:internalName="TaxCatchAll" ma:showField="CatchAllData" ma:web="87fa5bd5-3e12-4577-8029-5302b93961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AF65D0-E9D0-47E9-904D-415650AD65A7}">
  <ds:schemaRefs>
    <ds:schemaRef ds:uri="26434f42-8662-4999-ab3a-0d2af721ca79"/>
    <ds:schemaRef ds:uri="87fa5bd5-3e12-4577-8029-5302b939611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2874724-44CC-439B-8307-98AE8CD83329}">
  <ds:schemaRefs>
    <ds:schemaRef ds:uri="26434f42-8662-4999-ab3a-0d2af721ca79"/>
    <ds:schemaRef ds:uri="87fa5bd5-3e12-4577-8029-5302b93961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FF56C8-A800-40CE-AB6B-8CF7B44E03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Application>Microsoft Office PowerPoint</Application>
  <PresentationFormat>On-screen Show (4:3)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template</vt:lpstr>
      <vt:lpstr>Fingerling Frenzy</vt:lpstr>
      <vt:lpstr>Special Thanks</vt:lpstr>
      <vt:lpstr>Motivation</vt:lpstr>
      <vt:lpstr>Game play</vt:lpstr>
      <vt:lpstr>Game Play</vt:lpstr>
      <vt:lpstr>References</vt:lpstr>
      <vt:lpstr>PowerPoint Presentation</vt:lpstr>
    </vt:vector>
  </TitlesOfParts>
  <Company>Trine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Fingerling Frenzy</dc:title>
  <dc:creator>Thompson II, Joseph</dc:creator>
  <cp:revision>1</cp:revision>
  <dcterms:created xsi:type="dcterms:W3CDTF">2023-10-08T11:59:39Z</dcterms:created>
  <dcterms:modified xsi:type="dcterms:W3CDTF">2023-10-08T18:09:21Z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0x010100D5BDCC3D87A19A499AAE3564E20286F4</vt:lpwstr>
  </property>
  <property fmtid="{D5CDD505-2E9C-101B-9397-08002B2CF9AE}" pid="3" name="MediaServiceImageTags">
    <vt:lpwstr/>
  </property>
</Properties>
</file>